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BDAC66-2255-4CB9-8C8D-D91B212F5E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F47FC6D-D647-4BAA-93E1-9DB8FFC6E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0B5DA9D-542C-47D7-9DD2-C0EF0D51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8D28397-3EF3-4360-AE18-195A86BB9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53EAB8C-0036-44D1-B571-C2FB84E70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150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1417D8-2D49-4B8D-9693-7B3022526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91C7D76-146D-4D0A-9CFC-05EF0B6BB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3DE48F1-7A7F-484C-AFB6-E49D944D4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235C049-FCD9-494C-9410-9227EFC98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8893E91-E7E1-4D20-802D-194E7242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4468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5F4191-A35E-4620-9C0B-17A175B6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7013C19-F7D9-468C-AE98-3EE045F4D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DD7FC00-4D09-4252-9523-45E219558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F94B630-A5C1-4A31-84F0-2930084FD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2782419-EB83-4701-9437-290F9A3C1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072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FCB335-A60E-424B-8220-3C0162FDA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8C40C34-421C-458C-A77D-1F477D2CA7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2E6F3C3-64E4-4F30-9752-8BB5747F3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6229A8F-00E8-407D-BA4A-F15556C18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79E2EFE-5A05-4408-854F-750D40DFC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C25F739-7B92-4747-B00B-C82B107BA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0352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412C1F-72C2-4E6A-A70A-2888155B6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1557960-76BD-4725-9C6A-8DD6930F7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F21AC14-CFDA-4713-9526-6C9FE8A1C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D97CC873-906D-4643-9F2B-30858DCBE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DB5FA0D-B09E-457E-A47E-31F417B0D6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C94EFE3D-1AAB-47C9-837B-E07A63D8B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0892C1E-F00E-4D39-9ACF-085D8D68F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1242FE16-D9DC-4179-83D6-54FB8F09D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4449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A76FC8D-87CA-4C1D-9A70-3A148F2D8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11117B1-503A-4B54-9CCD-736F48398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82A2F916-F765-4D24-871F-CEE6F2E5A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8ABB04A-22EF-4FF4-867E-B835C4A31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018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EBA83C87-DDC4-412E-9B40-3B1715E1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15C29649-2176-4350-AC8D-9B1E3AAC4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3427F20-E006-4F37-AFFA-05EFB5A1C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8439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9906E2B-D628-47EF-867C-80D0E9507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8830907-5E5F-41E1-B463-FA16581C3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77BC232-88C7-48AC-A255-9C52F563C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1D9BA18-44FC-469D-BE98-125D1C34F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342CA97-A858-4CB7-9D47-2433571C7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16C6E51-5D6A-4B3B-A6C9-6F48B004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7563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98B250-DA56-441D-AC9F-9B0502620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2D18A10B-7631-4819-8965-91BAA7537F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23B1DFB-398F-4882-B6C2-3B0FC7606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8D4502B-6976-4161-A45E-6CE80F4A7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D1C0EC6-3404-4864-A5E6-212CB66E4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33C195A-A77D-4C91-B98F-731C38A4F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4782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FF0702-973A-4F0F-9239-1896F4446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61A378D-F9C6-41DC-B7AE-0069BD0B5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72D1B76-FD11-4C39-8A13-F1AD2FB59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608D775-1935-4366-96BA-0A63822D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E840356-B0D9-41C4-9A3E-B39FC1308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767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BD09D65D-609A-4707-B96D-DEE0412BDC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7FE07BBF-5F2D-48A2-8462-6392DA176C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1DC2259-B436-46A4-9F4B-3F0339623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9B63A6D-7785-46A9-96C8-8D964D251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426A9B6-5E79-4C8C-8A30-73CE2A300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4919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2006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5950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287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2511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9213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92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7305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55183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7925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5386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09565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89365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5588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41627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5575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31419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6865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8CEE85B-444F-46A7-A890-91BEC56A0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035A902-411A-42B0-AE7E-48E1D95D8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6DCE6A2-FCED-44A8-8E89-001460220D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ACAD573-7457-456E-9AFB-8AD763B2EB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30CBD21-409C-4E9A-AFBF-E98C57FB1F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8006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8BB29788-A00E-41DD-84FB-FBE26F923249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7E811EDD-A3B8-4EB4-8EAF-ABF0AA2201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50043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0CA8A35F-E723-4A9D-BF9C-95E4CFACB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629" y="0"/>
            <a:ext cx="12234629" cy="6858000"/>
          </a:xfrm>
          <a:prstGeom prst="rect">
            <a:avLst/>
          </a:prstGeom>
        </p:spPr>
      </p:pic>
      <p:sp>
        <p:nvSpPr>
          <p:cNvPr id="3" name="Alcím 2">
            <a:extLst>
              <a:ext uri="{FF2B5EF4-FFF2-40B4-BE49-F238E27FC236}">
                <a16:creationId xmlns:a16="http://schemas.microsoft.com/office/drawing/2014/main" id="{32DF405C-450F-437D-91DD-9A0B3D7E4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1008" y="6189786"/>
            <a:ext cx="2256692" cy="527539"/>
          </a:xfrm>
        </p:spPr>
        <p:txBody>
          <a:bodyPr>
            <a:normAutofit fontScale="92500" lnSpcReduction="10000"/>
          </a:bodyPr>
          <a:lstStyle/>
          <a:p>
            <a:r>
              <a:rPr lang="hu-HU" sz="3600" dirty="0">
                <a:solidFill>
                  <a:srgbClr val="FFC000"/>
                </a:solidFill>
              </a:rPr>
              <a:t>9. osztály</a:t>
            </a: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3FC546AF-CFD2-464E-8954-F831C902A3FC}"/>
              </a:ext>
            </a:extLst>
          </p:cNvPr>
          <p:cNvSpPr/>
          <p:nvPr/>
        </p:nvSpPr>
        <p:spPr>
          <a:xfrm rot="16200000">
            <a:off x="-2465664" y="2967335"/>
            <a:ext cx="57694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DIGITÁLIS KULTÚRA</a:t>
            </a:r>
          </a:p>
        </p:txBody>
      </p:sp>
    </p:spTree>
    <p:extLst>
      <p:ext uri="{BB962C8B-B14F-4D97-AF65-F5344CB8AC3E}">
        <p14:creationId xmlns:p14="http://schemas.microsoft.com/office/powerpoint/2010/main" val="354279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EFAFC4E1-B1B8-4DBC-9C64-A5952AE83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08441" cy="6945923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8AE0BA4-326D-49C3-AA20-9721920F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5319" y="240506"/>
            <a:ext cx="5257800" cy="1325563"/>
          </a:xfrm>
          <a:custGeom>
            <a:avLst/>
            <a:gdLst>
              <a:gd name="connsiteX0" fmla="*/ 0 w 5257800"/>
              <a:gd name="connsiteY0" fmla="*/ 0 h 1325563"/>
              <a:gd name="connsiteX1" fmla="*/ 636778 w 5257800"/>
              <a:gd name="connsiteY1" fmla="*/ 0 h 1325563"/>
              <a:gd name="connsiteX2" fmla="*/ 1168400 w 5257800"/>
              <a:gd name="connsiteY2" fmla="*/ 0 h 1325563"/>
              <a:gd name="connsiteX3" fmla="*/ 1805178 w 5257800"/>
              <a:gd name="connsiteY3" fmla="*/ 0 h 1325563"/>
              <a:gd name="connsiteX4" fmla="*/ 2389378 w 5257800"/>
              <a:gd name="connsiteY4" fmla="*/ 0 h 1325563"/>
              <a:gd name="connsiteX5" fmla="*/ 3078734 w 5257800"/>
              <a:gd name="connsiteY5" fmla="*/ 0 h 1325563"/>
              <a:gd name="connsiteX6" fmla="*/ 3662934 w 5257800"/>
              <a:gd name="connsiteY6" fmla="*/ 0 h 1325563"/>
              <a:gd name="connsiteX7" fmla="*/ 4352290 w 5257800"/>
              <a:gd name="connsiteY7" fmla="*/ 0 h 1325563"/>
              <a:gd name="connsiteX8" fmla="*/ 5257800 w 5257800"/>
              <a:gd name="connsiteY8" fmla="*/ 0 h 1325563"/>
              <a:gd name="connsiteX9" fmla="*/ 5257800 w 5257800"/>
              <a:gd name="connsiteY9" fmla="*/ 428599 h 1325563"/>
              <a:gd name="connsiteX10" fmla="*/ 5257800 w 5257800"/>
              <a:gd name="connsiteY10" fmla="*/ 870453 h 1325563"/>
              <a:gd name="connsiteX11" fmla="*/ 5257800 w 5257800"/>
              <a:gd name="connsiteY11" fmla="*/ 1325563 h 1325563"/>
              <a:gd name="connsiteX12" fmla="*/ 4778756 w 5257800"/>
              <a:gd name="connsiteY12" fmla="*/ 1325563 h 1325563"/>
              <a:gd name="connsiteX13" fmla="*/ 4089400 w 5257800"/>
              <a:gd name="connsiteY13" fmla="*/ 1325563 h 1325563"/>
              <a:gd name="connsiteX14" fmla="*/ 3662934 w 5257800"/>
              <a:gd name="connsiteY14" fmla="*/ 1325563 h 1325563"/>
              <a:gd name="connsiteX15" fmla="*/ 2973578 w 5257800"/>
              <a:gd name="connsiteY15" fmla="*/ 1325563 h 1325563"/>
              <a:gd name="connsiteX16" fmla="*/ 2494534 w 5257800"/>
              <a:gd name="connsiteY16" fmla="*/ 1325563 h 1325563"/>
              <a:gd name="connsiteX17" fmla="*/ 2068068 w 5257800"/>
              <a:gd name="connsiteY17" fmla="*/ 1325563 h 1325563"/>
              <a:gd name="connsiteX18" fmla="*/ 1536446 w 5257800"/>
              <a:gd name="connsiteY18" fmla="*/ 1325563 h 1325563"/>
              <a:gd name="connsiteX19" fmla="*/ 1057402 w 5257800"/>
              <a:gd name="connsiteY19" fmla="*/ 1325563 h 1325563"/>
              <a:gd name="connsiteX20" fmla="*/ 0 w 5257800"/>
              <a:gd name="connsiteY20" fmla="*/ 1325563 h 1325563"/>
              <a:gd name="connsiteX21" fmla="*/ 0 w 5257800"/>
              <a:gd name="connsiteY21" fmla="*/ 870453 h 1325563"/>
              <a:gd name="connsiteX22" fmla="*/ 0 w 5257800"/>
              <a:gd name="connsiteY22" fmla="*/ 415343 h 1325563"/>
              <a:gd name="connsiteX23" fmla="*/ 0 w 5257800"/>
              <a:gd name="connsiteY23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57800" h="1325563" fill="none" extrusionOk="0">
                <a:moveTo>
                  <a:pt x="0" y="0"/>
                </a:moveTo>
                <a:cubicBezTo>
                  <a:pt x="170770" y="-67645"/>
                  <a:pt x="430595" y="30062"/>
                  <a:pt x="636778" y="0"/>
                </a:cubicBezTo>
                <a:cubicBezTo>
                  <a:pt x="842961" y="-30062"/>
                  <a:pt x="969058" y="8920"/>
                  <a:pt x="1168400" y="0"/>
                </a:cubicBezTo>
                <a:cubicBezTo>
                  <a:pt x="1367742" y="-8920"/>
                  <a:pt x="1658886" y="64903"/>
                  <a:pt x="1805178" y="0"/>
                </a:cubicBezTo>
                <a:cubicBezTo>
                  <a:pt x="1951470" y="-64903"/>
                  <a:pt x="2250363" y="16971"/>
                  <a:pt x="2389378" y="0"/>
                </a:cubicBezTo>
                <a:cubicBezTo>
                  <a:pt x="2528393" y="-16971"/>
                  <a:pt x="2856009" y="45499"/>
                  <a:pt x="3078734" y="0"/>
                </a:cubicBezTo>
                <a:cubicBezTo>
                  <a:pt x="3301459" y="-45499"/>
                  <a:pt x="3449245" y="23094"/>
                  <a:pt x="3662934" y="0"/>
                </a:cubicBezTo>
                <a:cubicBezTo>
                  <a:pt x="3876623" y="-23094"/>
                  <a:pt x="4148510" y="27797"/>
                  <a:pt x="4352290" y="0"/>
                </a:cubicBezTo>
                <a:cubicBezTo>
                  <a:pt x="4556070" y="-27797"/>
                  <a:pt x="4938430" y="81135"/>
                  <a:pt x="5257800" y="0"/>
                </a:cubicBezTo>
                <a:cubicBezTo>
                  <a:pt x="5272379" y="154799"/>
                  <a:pt x="5242314" y="335282"/>
                  <a:pt x="5257800" y="428599"/>
                </a:cubicBezTo>
                <a:cubicBezTo>
                  <a:pt x="5273286" y="521916"/>
                  <a:pt x="5226320" y="730514"/>
                  <a:pt x="5257800" y="870453"/>
                </a:cubicBezTo>
                <a:cubicBezTo>
                  <a:pt x="5289280" y="1010392"/>
                  <a:pt x="5219995" y="1170036"/>
                  <a:pt x="5257800" y="1325563"/>
                </a:cubicBezTo>
                <a:cubicBezTo>
                  <a:pt x="5067670" y="1332619"/>
                  <a:pt x="4967627" y="1282138"/>
                  <a:pt x="4778756" y="1325563"/>
                </a:cubicBezTo>
                <a:cubicBezTo>
                  <a:pt x="4589885" y="1368988"/>
                  <a:pt x="4317914" y="1286760"/>
                  <a:pt x="4089400" y="1325563"/>
                </a:cubicBezTo>
                <a:cubicBezTo>
                  <a:pt x="3860886" y="1364366"/>
                  <a:pt x="3777377" y="1289479"/>
                  <a:pt x="3662934" y="1325563"/>
                </a:cubicBezTo>
                <a:cubicBezTo>
                  <a:pt x="3548491" y="1361647"/>
                  <a:pt x="3229773" y="1306752"/>
                  <a:pt x="2973578" y="1325563"/>
                </a:cubicBezTo>
                <a:cubicBezTo>
                  <a:pt x="2717383" y="1344374"/>
                  <a:pt x="2726212" y="1311072"/>
                  <a:pt x="2494534" y="1325563"/>
                </a:cubicBezTo>
                <a:cubicBezTo>
                  <a:pt x="2262856" y="1340054"/>
                  <a:pt x="2233593" y="1308610"/>
                  <a:pt x="2068068" y="1325563"/>
                </a:cubicBezTo>
                <a:cubicBezTo>
                  <a:pt x="1902543" y="1342516"/>
                  <a:pt x="1793211" y="1270724"/>
                  <a:pt x="1536446" y="1325563"/>
                </a:cubicBezTo>
                <a:cubicBezTo>
                  <a:pt x="1279681" y="1380402"/>
                  <a:pt x="1250908" y="1271261"/>
                  <a:pt x="1057402" y="1325563"/>
                </a:cubicBezTo>
                <a:cubicBezTo>
                  <a:pt x="863896" y="1379865"/>
                  <a:pt x="234740" y="1296984"/>
                  <a:pt x="0" y="1325563"/>
                </a:cubicBezTo>
                <a:cubicBezTo>
                  <a:pt x="-16512" y="1114617"/>
                  <a:pt x="10529" y="988529"/>
                  <a:pt x="0" y="870453"/>
                </a:cubicBezTo>
                <a:cubicBezTo>
                  <a:pt x="-10529" y="752377"/>
                  <a:pt x="48839" y="589619"/>
                  <a:pt x="0" y="415343"/>
                </a:cubicBezTo>
                <a:cubicBezTo>
                  <a:pt x="-48839" y="241067"/>
                  <a:pt x="27246" y="108333"/>
                  <a:pt x="0" y="0"/>
                </a:cubicBezTo>
                <a:close/>
              </a:path>
              <a:path w="5257800" h="1325563" stroke="0" extrusionOk="0">
                <a:moveTo>
                  <a:pt x="0" y="0"/>
                </a:moveTo>
                <a:cubicBezTo>
                  <a:pt x="209301" y="-19677"/>
                  <a:pt x="334872" y="44543"/>
                  <a:pt x="531622" y="0"/>
                </a:cubicBezTo>
                <a:cubicBezTo>
                  <a:pt x="728372" y="-44543"/>
                  <a:pt x="915601" y="26076"/>
                  <a:pt x="1063244" y="0"/>
                </a:cubicBezTo>
                <a:cubicBezTo>
                  <a:pt x="1210887" y="-26076"/>
                  <a:pt x="1541440" y="71685"/>
                  <a:pt x="1700022" y="0"/>
                </a:cubicBezTo>
                <a:cubicBezTo>
                  <a:pt x="1858604" y="-71685"/>
                  <a:pt x="2087442" y="51527"/>
                  <a:pt x="2231644" y="0"/>
                </a:cubicBezTo>
                <a:cubicBezTo>
                  <a:pt x="2375846" y="-51527"/>
                  <a:pt x="2708553" y="73719"/>
                  <a:pt x="2868422" y="0"/>
                </a:cubicBezTo>
                <a:cubicBezTo>
                  <a:pt x="3028291" y="-73719"/>
                  <a:pt x="3127386" y="31303"/>
                  <a:pt x="3294888" y="0"/>
                </a:cubicBezTo>
                <a:cubicBezTo>
                  <a:pt x="3462390" y="-31303"/>
                  <a:pt x="3668790" y="4688"/>
                  <a:pt x="3826510" y="0"/>
                </a:cubicBezTo>
                <a:cubicBezTo>
                  <a:pt x="3984230" y="-4688"/>
                  <a:pt x="4084979" y="3601"/>
                  <a:pt x="4305554" y="0"/>
                </a:cubicBezTo>
                <a:cubicBezTo>
                  <a:pt x="4526129" y="-3601"/>
                  <a:pt x="4826342" y="107797"/>
                  <a:pt x="5257800" y="0"/>
                </a:cubicBezTo>
                <a:cubicBezTo>
                  <a:pt x="5293219" y="188437"/>
                  <a:pt x="5210693" y="243972"/>
                  <a:pt x="5257800" y="415343"/>
                </a:cubicBezTo>
                <a:cubicBezTo>
                  <a:pt x="5304907" y="586714"/>
                  <a:pt x="5214451" y="722953"/>
                  <a:pt x="5257800" y="830686"/>
                </a:cubicBezTo>
                <a:cubicBezTo>
                  <a:pt x="5301149" y="938419"/>
                  <a:pt x="5240766" y="1191700"/>
                  <a:pt x="5257800" y="1325563"/>
                </a:cubicBezTo>
                <a:cubicBezTo>
                  <a:pt x="5118805" y="1359693"/>
                  <a:pt x="4842071" y="1271596"/>
                  <a:pt x="4726178" y="1325563"/>
                </a:cubicBezTo>
                <a:cubicBezTo>
                  <a:pt x="4610285" y="1379530"/>
                  <a:pt x="4317418" y="1319912"/>
                  <a:pt x="4036822" y="1325563"/>
                </a:cubicBezTo>
                <a:cubicBezTo>
                  <a:pt x="3756226" y="1331214"/>
                  <a:pt x="3688541" y="1286752"/>
                  <a:pt x="3557778" y="1325563"/>
                </a:cubicBezTo>
                <a:cubicBezTo>
                  <a:pt x="3427015" y="1364374"/>
                  <a:pt x="3273177" y="1317926"/>
                  <a:pt x="3078734" y="1325563"/>
                </a:cubicBezTo>
                <a:cubicBezTo>
                  <a:pt x="2884291" y="1333200"/>
                  <a:pt x="2711030" y="1311871"/>
                  <a:pt x="2389378" y="1325563"/>
                </a:cubicBezTo>
                <a:cubicBezTo>
                  <a:pt x="2067726" y="1339255"/>
                  <a:pt x="1900251" y="1319501"/>
                  <a:pt x="1700022" y="1325563"/>
                </a:cubicBezTo>
                <a:cubicBezTo>
                  <a:pt x="1499793" y="1331625"/>
                  <a:pt x="1168794" y="1265392"/>
                  <a:pt x="1010666" y="1325563"/>
                </a:cubicBezTo>
                <a:cubicBezTo>
                  <a:pt x="852538" y="1385734"/>
                  <a:pt x="682704" y="1272162"/>
                  <a:pt x="531622" y="1325563"/>
                </a:cubicBezTo>
                <a:cubicBezTo>
                  <a:pt x="380540" y="1378964"/>
                  <a:pt x="175606" y="1272695"/>
                  <a:pt x="0" y="1325563"/>
                </a:cubicBezTo>
                <a:cubicBezTo>
                  <a:pt x="-13455" y="1201936"/>
                  <a:pt x="29500" y="1090658"/>
                  <a:pt x="0" y="883709"/>
                </a:cubicBezTo>
                <a:cubicBezTo>
                  <a:pt x="-29500" y="676760"/>
                  <a:pt x="35360" y="553909"/>
                  <a:pt x="0" y="441854"/>
                </a:cubicBezTo>
                <a:cubicBezTo>
                  <a:pt x="-35360" y="329799"/>
                  <a:pt x="31219" y="166355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  <a:alpha val="66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4486503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r>
              <a:rPr lang="hu-HU" sz="6000" b="1" dirty="0">
                <a:solidFill>
                  <a:schemeClr val="accent1">
                    <a:lumMod val="50000"/>
                  </a:schemeClr>
                </a:solidFill>
              </a:rPr>
              <a:t>Mi az információ?</a:t>
            </a:r>
          </a:p>
        </p:txBody>
      </p:sp>
      <p:sp>
        <p:nvSpPr>
          <p:cNvPr id="5" name="Beszédbuborék: ellipszis 4">
            <a:extLst>
              <a:ext uri="{FF2B5EF4-FFF2-40B4-BE49-F238E27FC236}">
                <a16:creationId xmlns:a16="http://schemas.microsoft.com/office/drawing/2014/main" id="{5C515626-9423-40CB-AD38-0DFB13C53F14}"/>
              </a:ext>
            </a:extLst>
          </p:cNvPr>
          <p:cNvSpPr/>
          <p:nvPr/>
        </p:nvSpPr>
        <p:spPr>
          <a:xfrm>
            <a:off x="5646057" y="3802744"/>
            <a:ext cx="3294743" cy="1325564"/>
          </a:xfrm>
          <a:prstGeom prst="wedgeEllipseCallout">
            <a:avLst>
              <a:gd name="adj1" fmla="val 49680"/>
              <a:gd name="adj2" fmla="val -52568"/>
            </a:avLst>
          </a:prstGeom>
          <a:solidFill>
            <a:schemeClr val="bg2">
              <a:lumMod val="75000"/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/>
              <a:t>Hallottad, a Jóska gyerek megnősül!</a:t>
            </a:r>
          </a:p>
        </p:txBody>
      </p:sp>
      <p:sp>
        <p:nvSpPr>
          <p:cNvPr id="6" name="Gondolatbuborék: felhő 5">
            <a:extLst>
              <a:ext uri="{FF2B5EF4-FFF2-40B4-BE49-F238E27FC236}">
                <a16:creationId xmlns:a16="http://schemas.microsoft.com/office/drawing/2014/main" id="{E6A7A4B3-6D06-4A60-862F-B7ABA71142CE}"/>
              </a:ext>
            </a:extLst>
          </p:cNvPr>
          <p:cNvSpPr/>
          <p:nvPr/>
        </p:nvSpPr>
        <p:spPr>
          <a:xfrm>
            <a:off x="-1" y="609600"/>
            <a:ext cx="3173352" cy="2423886"/>
          </a:xfrm>
          <a:prstGeom prst="cloudCallout">
            <a:avLst>
              <a:gd name="adj1" fmla="val 39272"/>
              <a:gd name="adj2" fmla="val 50398"/>
            </a:avLst>
          </a:prstGeom>
          <a:solidFill>
            <a:schemeClr val="accent3">
              <a:alpha val="67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/>
              <a:t>Nahát, ez nekem új! Ma is tanultam valamit.</a:t>
            </a:r>
          </a:p>
        </p:txBody>
      </p:sp>
    </p:spTree>
    <p:extLst>
      <p:ext uri="{BB962C8B-B14F-4D97-AF65-F5344CB8AC3E}">
        <p14:creationId xmlns:p14="http://schemas.microsoft.com/office/powerpoint/2010/main" val="386639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datáramlás">
            <a:hlinkClick r:id="" action="ppaction://media"/>
            <a:extLst>
              <a:ext uri="{FF2B5EF4-FFF2-40B4-BE49-F238E27FC236}">
                <a16:creationId xmlns:a16="http://schemas.microsoft.com/office/drawing/2014/main" id="{C461D515-23C0-421C-B76D-E6AEAEBEA7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8AE0BA4-326D-49C3-AA20-9721920F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5319" y="240506"/>
            <a:ext cx="5257800" cy="1325563"/>
          </a:xfrm>
          <a:custGeom>
            <a:avLst/>
            <a:gdLst>
              <a:gd name="connsiteX0" fmla="*/ 0 w 5257800"/>
              <a:gd name="connsiteY0" fmla="*/ 0 h 1325563"/>
              <a:gd name="connsiteX1" fmla="*/ 636778 w 5257800"/>
              <a:gd name="connsiteY1" fmla="*/ 0 h 1325563"/>
              <a:gd name="connsiteX2" fmla="*/ 1168400 w 5257800"/>
              <a:gd name="connsiteY2" fmla="*/ 0 h 1325563"/>
              <a:gd name="connsiteX3" fmla="*/ 1805178 w 5257800"/>
              <a:gd name="connsiteY3" fmla="*/ 0 h 1325563"/>
              <a:gd name="connsiteX4" fmla="*/ 2389378 w 5257800"/>
              <a:gd name="connsiteY4" fmla="*/ 0 h 1325563"/>
              <a:gd name="connsiteX5" fmla="*/ 3078734 w 5257800"/>
              <a:gd name="connsiteY5" fmla="*/ 0 h 1325563"/>
              <a:gd name="connsiteX6" fmla="*/ 3662934 w 5257800"/>
              <a:gd name="connsiteY6" fmla="*/ 0 h 1325563"/>
              <a:gd name="connsiteX7" fmla="*/ 4352290 w 5257800"/>
              <a:gd name="connsiteY7" fmla="*/ 0 h 1325563"/>
              <a:gd name="connsiteX8" fmla="*/ 5257800 w 5257800"/>
              <a:gd name="connsiteY8" fmla="*/ 0 h 1325563"/>
              <a:gd name="connsiteX9" fmla="*/ 5257800 w 5257800"/>
              <a:gd name="connsiteY9" fmla="*/ 428599 h 1325563"/>
              <a:gd name="connsiteX10" fmla="*/ 5257800 w 5257800"/>
              <a:gd name="connsiteY10" fmla="*/ 870453 h 1325563"/>
              <a:gd name="connsiteX11" fmla="*/ 5257800 w 5257800"/>
              <a:gd name="connsiteY11" fmla="*/ 1325563 h 1325563"/>
              <a:gd name="connsiteX12" fmla="*/ 4778756 w 5257800"/>
              <a:gd name="connsiteY12" fmla="*/ 1325563 h 1325563"/>
              <a:gd name="connsiteX13" fmla="*/ 4089400 w 5257800"/>
              <a:gd name="connsiteY13" fmla="*/ 1325563 h 1325563"/>
              <a:gd name="connsiteX14" fmla="*/ 3662934 w 5257800"/>
              <a:gd name="connsiteY14" fmla="*/ 1325563 h 1325563"/>
              <a:gd name="connsiteX15" fmla="*/ 2973578 w 5257800"/>
              <a:gd name="connsiteY15" fmla="*/ 1325563 h 1325563"/>
              <a:gd name="connsiteX16" fmla="*/ 2494534 w 5257800"/>
              <a:gd name="connsiteY16" fmla="*/ 1325563 h 1325563"/>
              <a:gd name="connsiteX17" fmla="*/ 2068068 w 5257800"/>
              <a:gd name="connsiteY17" fmla="*/ 1325563 h 1325563"/>
              <a:gd name="connsiteX18" fmla="*/ 1536446 w 5257800"/>
              <a:gd name="connsiteY18" fmla="*/ 1325563 h 1325563"/>
              <a:gd name="connsiteX19" fmla="*/ 1057402 w 5257800"/>
              <a:gd name="connsiteY19" fmla="*/ 1325563 h 1325563"/>
              <a:gd name="connsiteX20" fmla="*/ 0 w 5257800"/>
              <a:gd name="connsiteY20" fmla="*/ 1325563 h 1325563"/>
              <a:gd name="connsiteX21" fmla="*/ 0 w 5257800"/>
              <a:gd name="connsiteY21" fmla="*/ 870453 h 1325563"/>
              <a:gd name="connsiteX22" fmla="*/ 0 w 5257800"/>
              <a:gd name="connsiteY22" fmla="*/ 415343 h 1325563"/>
              <a:gd name="connsiteX23" fmla="*/ 0 w 5257800"/>
              <a:gd name="connsiteY23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57800" h="1325563" fill="none" extrusionOk="0">
                <a:moveTo>
                  <a:pt x="0" y="0"/>
                </a:moveTo>
                <a:cubicBezTo>
                  <a:pt x="170770" y="-67645"/>
                  <a:pt x="430595" y="30062"/>
                  <a:pt x="636778" y="0"/>
                </a:cubicBezTo>
                <a:cubicBezTo>
                  <a:pt x="842961" y="-30062"/>
                  <a:pt x="969058" y="8920"/>
                  <a:pt x="1168400" y="0"/>
                </a:cubicBezTo>
                <a:cubicBezTo>
                  <a:pt x="1367742" y="-8920"/>
                  <a:pt x="1658886" y="64903"/>
                  <a:pt x="1805178" y="0"/>
                </a:cubicBezTo>
                <a:cubicBezTo>
                  <a:pt x="1951470" y="-64903"/>
                  <a:pt x="2250363" y="16971"/>
                  <a:pt x="2389378" y="0"/>
                </a:cubicBezTo>
                <a:cubicBezTo>
                  <a:pt x="2528393" y="-16971"/>
                  <a:pt x="2856009" y="45499"/>
                  <a:pt x="3078734" y="0"/>
                </a:cubicBezTo>
                <a:cubicBezTo>
                  <a:pt x="3301459" y="-45499"/>
                  <a:pt x="3449245" y="23094"/>
                  <a:pt x="3662934" y="0"/>
                </a:cubicBezTo>
                <a:cubicBezTo>
                  <a:pt x="3876623" y="-23094"/>
                  <a:pt x="4148510" y="27797"/>
                  <a:pt x="4352290" y="0"/>
                </a:cubicBezTo>
                <a:cubicBezTo>
                  <a:pt x="4556070" y="-27797"/>
                  <a:pt x="4938430" y="81135"/>
                  <a:pt x="5257800" y="0"/>
                </a:cubicBezTo>
                <a:cubicBezTo>
                  <a:pt x="5272379" y="154799"/>
                  <a:pt x="5242314" y="335282"/>
                  <a:pt x="5257800" y="428599"/>
                </a:cubicBezTo>
                <a:cubicBezTo>
                  <a:pt x="5273286" y="521916"/>
                  <a:pt x="5226320" y="730514"/>
                  <a:pt x="5257800" y="870453"/>
                </a:cubicBezTo>
                <a:cubicBezTo>
                  <a:pt x="5289280" y="1010392"/>
                  <a:pt x="5219995" y="1170036"/>
                  <a:pt x="5257800" y="1325563"/>
                </a:cubicBezTo>
                <a:cubicBezTo>
                  <a:pt x="5067670" y="1332619"/>
                  <a:pt x="4967627" y="1282138"/>
                  <a:pt x="4778756" y="1325563"/>
                </a:cubicBezTo>
                <a:cubicBezTo>
                  <a:pt x="4589885" y="1368988"/>
                  <a:pt x="4317914" y="1286760"/>
                  <a:pt x="4089400" y="1325563"/>
                </a:cubicBezTo>
                <a:cubicBezTo>
                  <a:pt x="3860886" y="1364366"/>
                  <a:pt x="3777377" y="1289479"/>
                  <a:pt x="3662934" y="1325563"/>
                </a:cubicBezTo>
                <a:cubicBezTo>
                  <a:pt x="3548491" y="1361647"/>
                  <a:pt x="3229773" y="1306752"/>
                  <a:pt x="2973578" y="1325563"/>
                </a:cubicBezTo>
                <a:cubicBezTo>
                  <a:pt x="2717383" y="1344374"/>
                  <a:pt x="2726212" y="1311072"/>
                  <a:pt x="2494534" y="1325563"/>
                </a:cubicBezTo>
                <a:cubicBezTo>
                  <a:pt x="2262856" y="1340054"/>
                  <a:pt x="2233593" y="1308610"/>
                  <a:pt x="2068068" y="1325563"/>
                </a:cubicBezTo>
                <a:cubicBezTo>
                  <a:pt x="1902543" y="1342516"/>
                  <a:pt x="1793211" y="1270724"/>
                  <a:pt x="1536446" y="1325563"/>
                </a:cubicBezTo>
                <a:cubicBezTo>
                  <a:pt x="1279681" y="1380402"/>
                  <a:pt x="1250908" y="1271261"/>
                  <a:pt x="1057402" y="1325563"/>
                </a:cubicBezTo>
                <a:cubicBezTo>
                  <a:pt x="863896" y="1379865"/>
                  <a:pt x="234740" y="1296984"/>
                  <a:pt x="0" y="1325563"/>
                </a:cubicBezTo>
                <a:cubicBezTo>
                  <a:pt x="-16512" y="1114617"/>
                  <a:pt x="10529" y="988529"/>
                  <a:pt x="0" y="870453"/>
                </a:cubicBezTo>
                <a:cubicBezTo>
                  <a:pt x="-10529" y="752377"/>
                  <a:pt x="48839" y="589619"/>
                  <a:pt x="0" y="415343"/>
                </a:cubicBezTo>
                <a:cubicBezTo>
                  <a:pt x="-48839" y="241067"/>
                  <a:pt x="27246" y="108333"/>
                  <a:pt x="0" y="0"/>
                </a:cubicBezTo>
                <a:close/>
              </a:path>
              <a:path w="5257800" h="1325563" stroke="0" extrusionOk="0">
                <a:moveTo>
                  <a:pt x="0" y="0"/>
                </a:moveTo>
                <a:cubicBezTo>
                  <a:pt x="209301" y="-19677"/>
                  <a:pt x="334872" y="44543"/>
                  <a:pt x="531622" y="0"/>
                </a:cubicBezTo>
                <a:cubicBezTo>
                  <a:pt x="728372" y="-44543"/>
                  <a:pt x="915601" y="26076"/>
                  <a:pt x="1063244" y="0"/>
                </a:cubicBezTo>
                <a:cubicBezTo>
                  <a:pt x="1210887" y="-26076"/>
                  <a:pt x="1541440" y="71685"/>
                  <a:pt x="1700022" y="0"/>
                </a:cubicBezTo>
                <a:cubicBezTo>
                  <a:pt x="1858604" y="-71685"/>
                  <a:pt x="2087442" y="51527"/>
                  <a:pt x="2231644" y="0"/>
                </a:cubicBezTo>
                <a:cubicBezTo>
                  <a:pt x="2375846" y="-51527"/>
                  <a:pt x="2708553" y="73719"/>
                  <a:pt x="2868422" y="0"/>
                </a:cubicBezTo>
                <a:cubicBezTo>
                  <a:pt x="3028291" y="-73719"/>
                  <a:pt x="3127386" y="31303"/>
                  <a:pt x="3294888" y="0"/>
                </a:cubicBezTo>
                <a:cubicBezTo>
                  <a:pt x="3462390" y="-31303"/>
                  <a:pt x="3668790" y="4688"/>
                  <a:pt x="3826510" y="0"/>
                </a:cubicBezTo>
                <a:cubicBezTo>
                  <a:pt x="3984230" y="-4688"/>
                  <a:pt x="4084979" y="3601"/>
                  <a:pt x="4305554" y="0"/>
                </a:cubicBezTo>
                <a:cubicBezTo>
                  <a:pt x="4526129" y="-3601"/>
                  <a:pt x="4826342" y="107797"/>
                  <a:pt x="5257800" y="0"/>
                </a:cubicBezTo>
                <a:cubicBezTo>
                  <a:pt x="5293219" y="188437"/>
                  <a:pt x="5210693" y="243972"/>
                  <a:pt x="5257800" y="415343"/>
                </a:cubicBezTo>
                <a:cubicBezTo>
                  <a:pt x="5304907" y="586714"/>
                  <a:pt x="5214451" y="722953"/>
                  <a:pt x="5257800" y="830686"/>
                </a:cubicBezTo>
                <a:cubicBezTo>
                  <a:pt x="5301149" y="938419"/>
                  <a:pt x="5240766" y="1191700"/>
                  <a:pt x="5257800" y="1325563"/>
                </a:cubicBezTo>
                <a:cubicBezTo>
                  <a:pt x="5118805" y="1359693"/>
                  <a:pt x="4842071" y="1271596"/>
                  <a:pt x="4726178" y="1325563"/>
                </a:cubicBezTo>
                <a:cubicBezTo>
                  <a:pt x="4610285" y="1379530"/>
                  <a:pt x="4317418" y="1319912"/>
                  <a:pt x="4036822" y="1325563"/>
                </a:cubicBezTo>
                <a:cubicBezTo>
                  <a:pt x="3756226" y="1331214"/>
                  <a:pt x="3688541" y="1286752"/>
                  <a:pt x="3557778" y="1325563"/>
                </a:cubicBezTo>
                <a:cubicBezTo>
                  <a:pt x="3427015" y="1364374"/>
                  <a:pt x="3273177" y="1317926"/>
                  <a:pt x="3078734" y="1325563"/>
                </a:cubicBezTo>
                <a:cubicBezTo>
                  <a:pt x="2884291" y="1333200"/>
                  <a:pt x="2711030" y="1311871"/>
                  <a:pt x="2389378" y="1325563"/>
                </a:cubicBezTo>
                <a:cubicBezTo>
                  <a:pt x="2067726" y="1339255"/>
                  <a:pt x="1900251" y="1319501"/>
                  <a:pt x="1700022" y="1325563"/>
                </a:cubicBezTo>
                <a:cubicBezTo>
                  <a:pt x="1499793" y="1331625"/>
                  <a:pt x="1168794" y="1265392"/>
                  <a:pt x="1010666" y="1325563"/>
                </a:cubicBezTo>
                <a:cubicBezTo>
                  <a:pt x="852538" y="1385734"/>
                  <a:pt x="682704" y="1272162"/>
                  <a:pt x="531622" y="1325563"/>
                </a:cubicBezTo>
                <a:cubicBezTo>
                  <a:pt x="380540" y="1378964"/>
                  <a:pt x="175606" y="1272695"/>
                  <a:pt x="0" y="1325563"/>
                </a:cubicBezTo>
                <a:cubicBezTo>
                  <a:pt x="-13455" y="1201936"/>
                  <a:pt x="29500" y="1090658"/>
                  <a:pt x="0" y="883709"/>
                </a:cubicBezTo>
                <a:cubicBezTo>
                  <a:pt x="-29500" y="676760"/>
                  <a:pt x="35360" y="553909"/>
                  <a:pt x="0" y="441854"/>
                </a:cubicBezTo>
                <a:cubicBezTo>
                  <a:pt x="-35360" y="329799"/>
                  <a:pt x="31219" y="166355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  <a:alpha val="66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4486503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hu-HU" sz="6000" b="1" dirty="0">
                <a:solidFill>
                  <a:schemeClr val="accent1">
                    <a:lumMod val="50000"/>
                  </a:schemeClr>
                </a:solidFill>
              </a:rPr>
              <a:t>Mi az adat?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D3502E06-668B-4027-A5A9-68D439373914}"/>
              </a:ext>
            </a:extLst>
          </p:cNvPr>
          <p:cNvSpPr txBox="1"/>
          <p:nvPr/>
        </p:nvSpPr>
        <p:spPr>
          <a:xfrm>
            <a:off x="1031893" y="5074466"/>
            <a:ext cx="826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1"/>
                </a:solidFill>
              </a:rPr>
              <a:t>Információ közlésére alkalmas jelsorozat. </a:t>
            </a:r>
          </a:p>
        </p:txBody>
      </p:sp>
      <p:pic>
        <p:nvPicPr>
          <p:cNvPr id="2052" name="Picture 4" descr="Wag The Finger Stickers - Find &amp; Share on GIPHY">
            <a:extLst>
              <a:ext uri="{FF2B5EF4-FFF2-40B4-BE49-F238E27FC236}">
                <a16:creationId xmlns:a16="http://schemas.microsoft.com/office/drawing/2014/main" id="{3355848F-1E10-4631-A3AD-2A03DE63D91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5488">
            <a:off x="10007912" y="5930821"/>
            <a:ext cx="826690" cy="82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C8EB5E7-CADD-41E8-8A7B-D67D70D11637}"/>
              </a:ext>
            </a:extLst>
          </p:cNvPr>
          <p:cNvSpPr txBox="1"/>
          <p:nvPr/>
        </p:nvSpPr>
        <p:spPr>
          <a:xfrm>
            <a:off x="1031893" y="5689234"/>
            <a:ext cx="9389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Önmagában nem információ, csak ha tudjuk mire vonatkozik!</a:t>
            </a:r>
          </a:p>
        </p:txBody>
      </p:sp>
    </p:spTree>
    <p:extLst>
      <p:ext uri="{BB962C8B-B14F-4D97-AF65-F5344CB8AC3E}">
        <p14:creationId xmlns:p14="http://schemas.microsoft.com/office/powerpoint/2010/main" val="356316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4157FE2E-60BA-447F-B354-5E9073B8C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22208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8AE0BA4-326D-49C3-AA20-9721920F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586" y="0"/>
            <a:ext cx="4791529" cy="1325563"/>
          </a:xfrm>
          <a:custGeom>
            <a:avLst/>
            <a:gdLst>
              <a:gd name="connsiteX0" fmla="*/ 0 w 4791529"/>
              <a:gd name="connsiteY0" fmla="*/ 0 h 1325563"/>
              <a:gd name="connsiteX1" fmla="*/ 598941 w 4791529"/>
              <a:gd name="connsiteY1" fmla="*/ 0 h 1325563"/>
              <a:gd name="connsiteX2" fmla="*/ 1245798 w 4791529"/>
              <a:gd name="connsiteY2" fmla="*/ 0 h 1325563"/>
              <a:gd name="connsiteX3" fmla="*/ 1748908 w 4791529"/>
              <a:gd name="connsiteY3" fmla="*/ 0 h 1325563"/>
              <a:gd name="connsiteX4" fmla="*/ 2347849 w 4791529"/>
              <a:gd name="connsiteY4" fmla="*/ 0 h 1325563"/>
              <a:gd name="connsiteX5" fmla="*/ 2898875 w 4791529"/>
              <a:gd name="connsiteY5" fmla="*/ 0 h 1325563"/>
              <a:gd name="connsiteX6" fmla="*/ 3545731 w 4791529"/>
              <a:gd name="connsiteY6" fmla="*/ 0 h 1325563"/>
              <a:gd name="connsiteX7" fmla="*/ 4144673 w 4791529"/>
              <a:gd name="connsiteY7" fmla="*/ 0 h 1325563"/>
              <a:gd name="connsiteX8" fmla="*/ 4791529 w 4791529"/>
              <a:gd name="connsiteY8" fmla="*/ 0 h 1325563"/>
              <a:gd name="connsiteX9" fmla="*/ 4791529 w 4791529"/>
              <a:gd name="connsiteY9" fmla="*/ 441854 h 1325563"/>
              <a:gd name="connsiteX10" fmla="*/ 4791529 w 4791529"/>
              <a:gd name="connsiteY10" fmla="*/ 857197 h 1325563"/>
              <a:gd name="connsiteX11" fmla="*/ 4791529 w 4791529"/>
              <a:gd name="connsiteY11" fmla="*/ 1325563 h 1325563"/>
              <a:gd name="connsiteX12" fmla="*/ 4336334 w 4791529"/>
              <a:gd name="connsiteY12" fmla="*/ 1325563 h 1325563"/>
              <a:gd name="connsiteX13" fmla="*/ 3689477 w 4791529"/>
              <a:gd name="connsiteY13" fmla="*/ 1325563 h 1325563"/>
              <a:gd name="connsiteX14" fmla="*/ 2994706 w 4791529"/>
              <a:gd name="connsiteY14" fmla="*/ 1325563 h 1325563"/>
              <a:gd name="connsiteX15" fmla="*/ 2395765 w 4791529"/>
              <a:gd name="connsiteY15" fmla="*/ 1325563 h 1325563"/>
              <a:gd name="connsiteX16" fmla="*/ 1700993 w 4791529"/>
              <a:gd name="connsiteY16" fmla="*/ 1325563 h 1325563"/>
              <a:gd name="connsiteX17" fmla="*/ 1245798 w 4791529"/>
              <a:gd name="connsiteY17" fmla="*/ 1325563 h 1325563"/>
              <a:gd name="connsiteX18" fmla="*/ 551026 w 4791529"/>
              <a:gd name="connsiteY18" fmla="*/ 1325563 h 1325563"/>
              <a:gd name="connsiteX19" fmla="*/ 0 w 4791529"/>
              <a:gd name="connsiteY19" fmla="*/ 1325563 h 1325563"/>
              <a:gd name="connsiteX20" fmla="*/ 0 w 4791529"/>
              <a:gd name="connsiteY20" fmla="*/ 923476 h 1325563"/>
              <a:gd name="connsiteX21" fmla="*/ 0 w 4791529"/>
              <a:gd name="connsiteY21" fmla="*/ 481621 h 1325563"/>
              <a:gd name="connsiteX22" fmla="*/ 0 w 4791529"/>
              <a:gd name="connsiteY22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791529" h="1325563" fill="none" extrusionOk="0">
                <a:moveTo>
                  <a:pt x="0" y="0"/>
                </a:moveTo>
                <a:cubicBezTo>
                  <a:pt x="159020" y="-37180"/>
                  <a:pt x="407423" y="67275"/>
                  <a:pt x="598941" y="0"/>
                </a:cubicBezTo>
                <a:cubicBezTo>
                  <a:pt x="790459" y="-67275"/>
                  <a:pt x="988898" y="41488"/>
                  <a:pt x="1245798" y="0"/>
                </a:cubicBezTo>
                <a:cubicBezTo>
                  <a:pt x="1502698" y="-41488"/>
                  <a:pt x="1508109" y="45985"/>
                  <a:pt x="1748908" y="0"/>
                </a:cubicBezTo>
                <a:cubicBezTo>
                  <a:pt x="1989707" y="-45985"/>
                  <a:pt x="2134414" y="51754"/>
                  <a:pt x="2347849" y="0"/>
                </a:cubicBezTo>
                <a:cubicBezTo>
                  <a:pt x="2561284" y="-51754"/>
                  <a:pt x="2627741" y="40037"/>
                  <a:pt x="2898875" y="0"/>
                </a:cubicBezTo>
                <a:cubicBezTo>
                  <a:pt x="3170009" y="-40037"/>
                  <a:pt x="3284398" y="56074"/>
                  <a:pt x="3545731" y="0"/>
                </a:cubicBezTo>
                <a:cubicBezTo>
                  <a:pt x="3807064" y="-56074"/>
                  <a:pt x="3995699" y="5015"/>
                  <a:pt x="4144673" y="0"/>
                </a:cubicBezTo>
                <a:cubicBezTo>
                  <a:pt x="4293647" y="-5015"/>
                  <a:pt x="4536563" y="60170"/>
                  <a:pt x="4791529" y="0"/>
                </a:cubicBezTo>
                <a:cubicBezTo>
                  <a:pt x="4805995" y="143237"/>
                  <a:pt x="4743039" y="330338"/>
                  <a:pt x="4791529" y="441854"/>
                </a:cubicBezTo>
                <a:cubicBezTo>
                  <a:pt x="4840019" y="553370"/>
                  <a:pt x="4747402" y="702018"/>
                  <a:pt x="4791529" y="857197"/>
                </a:cubicBezTo>
                <a:cubicBezTo>
                  <a:pt x="4835656" y="1012376"/>
                  <a:pt x="4747606" y="1209900"/>
                  <a:pt x="4791529" y="1325563"/>
                </a:cubicBezTo>
                <a:cubicBezTo>
                  <a:pt x="4647466" y="1337237"/>
                  <a:pt x="4515902" y="1302373"/>
                  <a:pt x="4336334" y="1325563"/>
                </a:cubicBezTo>
                <a:cubicBezTo>
                  <a:pt x="4156767" y="1348753"/>
                  <a:pt x="3995482" y="1258856"/>
                  <a:pt x="3689477" y="1325563"/>
                </a:cubicBezTo>
                <a:cubicBezTo>
                  <a:pt x="3383472" y="1392270"/>
                  <a:pt x="3235952" y="1287588"/>
                  <a:pt x="2994706" y="1325563"/>
                </a:cubicBezTo>
                <a:cubicBezTo>
                  <a:pt x="2753460" y="1363538"/>
                  <a:pt x="2527668" y="1254603"/>
                  <a:pt x="2395765" y="1325563"/>
                </a:cubicBezTo>
                <a:cubicBezTo>
                  <a:pt x="2263862" y="1396523"/>
                  <a:pt x="1848018" y="1309743"/>
                  <a:pt x="1700993" y="1325563"/>
                </a:cubicBezTo>
                <a:cubicBezTo>
                  <a:pt x="1553968" y="1341383"/>
                  <a:pt x="1363942" y="1315701"/>
                  <a:pt x="1245798" y="1325563"/>
                </a:cubicBezTo>
                <a:cubicBezTo>
                  <a:pt x="1127654" y="1335425"/>
                  <a:pt x="875557" y="1322693"/>
                  <a:pt x="551026" y="1325563"/>
                </a:cubicBezTo>
                <a:cubicBezTo>
                  <a:pt x="226495" y="1328433"/>
                  <a:pt x="240250" y="1269896"/>
                  <a:pt x="0" y="1325563"/>
                </a:cubicBezTo>
                <a:cubicBezTo>
                  <a:pt x="-24686" y="1153440"/>
                  <a:pt x="33164" y="1044785"/>
                  <a:pt x="0" y="923476"/>
                </a:cubicBezTo>
                <a:cubicBezTo>
                  <a:pt x="-33164" y="802167"/>
                  <a:pt x="35233" y="669948"/>
                  <a:pt x="0" y="481621"/>
                </a:cubicBezTo>
                <a:cubicBezTo>
                  <a:pt x="-35233" y="293295"/>
                  <a:pt x="30371" y="168563"/>
                  <a:pt x="0" y="0"/>
                </a:cubicBezTo>
                <a:close/>
              </a:path>
              <a:path w="4791529" h="1325563" stroke="0" extrusionOk="0">
                <a:moveTo>
                  <a:pt x="0" y="0"/>
                </a:moveTo>
                <a:cubicBezTo>
                  <a:pt x="118343" y="-36760"/>
                  <a:pt x="312334" y="13789"/>
                  <a:pt x="551026" y="0"/>
                </a:cubicBezTo>
                <a:cubicBezTo>
                  <a:pt x="789718" y="-13789"/>
                  <a:pt x="954424" y="10312"/>
                  <a:pt x="1102052" y="0"/>
                </a:cubicBezTo>
                <a:cubicBezTo>
                  <a:pt x="1249680" y="-10312"/>
                  <a:pt x="1514538" y="45644"/>
                  <a:pt x="1748908" y="0"/>
                </a:cubicBezTo>
                <a:cubicBezTo>
                  <a:pt x="1983278" y="-45644"/>
                  <a:pt x="2089199" y="32179"/>
                  <a:pt x="2299934" y="0"/>
                </a:cubicBezTo>
                <a:cubicBezTo>
                  <a:pt x="2510669" y="-32179"/>
                  <a:pt x="2691312" y="42304"/>
                  <a:pt x="2946790" y="0"/>
                </a:cubicBezTo>
                <a:cubicBezTo>
                  <a:pt x="3202268" y="-42304"/>
                  <a:pt x="3224006" y="25676"/>
                  <a:pt x="3401986" y="0"/>
                </a:cubicBezTo>
                <a:cubicBezTo>
                  <a:pt x="3579966" y="-25676"/>
                  <a:pt x="3810889" y="47319"/>
                  <a:pt x="3953011" y="0"/>
                </a:cubicBezTo>
                <a:cubicBezTo>
                  <a:pt x="4095134" y="-47319"/>
                  <a:pt x="4419078" y="14147"/>
                  <a:pt x="4791529" y="0"/>
                </a:cubicBezTo>
                <a:cubicBezTo>
                  <a:pt x="4832135" y="172097"/>
                  <a:pt x="4745977" y="221048"/>
                  <a:pt x="4791529" y="441854"/>
                </a:cubicBezTo>
                <a:cubicBezTo>
                  <a:pt x="4837081" y="662660"/>
                  <a:pt x="4749802" y="675468"/>
                  <a:pt x="4791529" y="883709"/>
                </a:cubicBezTo>
                <a:cubicBezTo>
                  <a:pt x="4833256" y="1091951"/>
                  <a:pt x="4771853" y="1188554"/>
                  <a:pt x="4791529" y="1325563"/>
                </a:cubicBezTo>
                <a:cubicBezTo>
                  <a:pt x="4627591" y="1354477"/>
                  <a:pt x="4285605" y="1288015"/>
                  <a:pt x="4144673" y="1325563"/>
                </a:cubicBezTo>
                <a:cubicBezTo>
                  <a:pt x="4003741" y="1363111"/>
                  <a:pt x="3802098" y="1265513"/>
                  <a:pt x="3593647" y="1325563"/>
                </a:cubicBezTo>
                <a:cubicBezTo>
                  <a:pt x="3385196" y="1385613"/>
                  <a:pt x="3189351" y="1273475"/>
                  <a:pt x="2898875" y="1325563"/>
                </a:cubicBezTo>
                <a:cubicBezTo>
                  <a:pt x="2608399" y="1377651"/>
                  <a:pt x="2562472" y="1266317"/>
                  <a:pt x="2395765" y="1325563"/>
                </a:cubicBezTo>
                <a:cubicBezTo>
                  <a:pt x="2229058" y="1384809"/>
                  <a:pt x="2134323" y="1288450"/>
                  <a:pt x="1892654" y="1325563"/>
                </a:cubicBezTo>
                <a:cubicBezTo>
                  <a:pt x="1650985" y="1362676"/>
                  <a:pt x="1338019" y="1288440"/>
                  <a:pt x="1197882" y="1325563"/>
                </a:cubicBezTo>
                <a:cubicBezTo>
                  <a:pt x="1057745" y="1362686"/>
                  <a:pt x="423450" y="1241941"/>
                  <a:pt x="0" y="1325563"/>
                </a:cubicBezTo>
                <a:cubicBezTo>
                  <a:pt x="-15599" y="1213775"/>
                  <a:pt x="40695" y="1004399"/>
                  <a:pt x="0" y="857197"/>
                </a:cubicBezTo>
                <a:cubicBezTo>
                  <a:pt x="-40695" y="709995"/>
                  <a:pt x="7970" y="526509"/>
                  <a:pt x="0" y="388832"/>
                </a:cubicBezTo>
                <a:cubicBezTo>
                  <a:pt x="-7970" y="251155"/>
                  <a:pt x="32477" y="155867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  <a:alpha val="86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4486503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r>
              <a:rPr lang="hu-HU" sz="6000" b="1" dirty="0">
                <a:solidFill>
                  <a:schemeClr val="accent1">
                    <a:lumMod val="50000"/>
                  </a:schemeClr>
                </a:solidFill>
              </a:rPr>
              <a:t>Mi a jel fogalma?</a:t>
            </a:r>
          </a:p>
        </p:txBody>
      </p:sp>
    </p:spTree>
    <p:extLst>
      <p:ext uri="{BB962C8B-B14F-4D97-AF65-F5344CB8AC3E}">
        <p14:creationId xmlns:p14="http://schemas.microsoft.com/office/powerpoint/2010/main" val="2251661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AE0BA4-326D-49C3-AA20-9721920F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807" y="131885"/>
            <a:ext cx="5498961" cy="1325563"/>
          </a:xfrm>
          <a:custGeom>
            <a:avLst/>
            <a:gdLst>
              <a:gd name="connsiteX0" fmla="*/ 0 w 5498961"/>
              <a:gd name="connsiteY0" fmla="*/ 0 h 1325563"/>
              <a:gd name="connsiteX1" fmla="*/ 549896 w 5498961"/>
              <a:gd name="connsiteY1" fmla="*/ 0 h 1325563"/>
              <a:gd name="connsiteX2" fmla="*/ 1209771 w 5498961"/>
              <a:gd name="connsiteY2" fmla="*/ 0 h 1325563"/>
              <a:gd name="connsiteX3" fmla="*/ 1759668 w 5498961"/>
              <a:gd name="connsiteY3" fmla="*/ 0 h 1325563"/>
              <a:gd name="connsiteX4" fmla="*/ 2419543 w 5498961"/>
              <a:gd name="connsiteY4" fmla="*/ 0 h 1325563"/>
              <a:gd name="connsiteX5" fmla="*/ 2859460 w 5498961"/>
              <a:gd name="connsiteY5" fmla="*/ 0 h 1325563"/>
              <a:gd name="connsiteX6" fmla="*/ 3354366 w 5498961"/>
              <a:gd name="connsiteY6" fmla="*/ 0 h 1325563"/>
              <a:gd name="connsiteX7" fmla="*/ 3959252 w 5498961"/>
              <a:gd name="connsiteY7" fmla="*/ 0 h 1325563"/>
              <a:gd name="connsiteX8" fmla="*/ 4399169 w 5498961"/>
              <a:gd name="connsiteY8" fmla="*/ 0 h 1325563"/>
              <a:gd name="connsiteX9" fmla="*/ 4894075 w 5498961"/>
              <a:gd name="connsiteY9" fmla="*/ 0 h 1325563"/>
              <a:gd name="connsiteX10" fmla="*/ 5498961 w 5498961"/>
              <a:gd name="connsiteY10" fmla="*/ 0 h 1325563"/>
              <a:gd name="connsiteX11" fmla="*/ 5498961 w 5498961"/>
              <a:gd name="connsiteY11" fmla="*/ 428599 h 1325563"/>
              <a:gd name="connsiteX12" fmla="*/ 5498961 w 5498961"/>
              <a:gd name="connsiteY12" fmla="*/ 843942 h 1325563"/>
              <a:gd name="connsiteX13" fmla="*/ 5498961 w 5498961"/>
              <a:gd name="connsiteY13" fmla="*/ 1325563 h 1325563"/>
              <a:gd name="connsiteX14" fmla="*/ 5114034 w 5498961"/>
              <a:gd name="connsiteY14" fmla="*/ 1325563 h 1325563"/>
              <a:gd name="connsiteX15" fmla="*/ 4619127 w 5498961"/>
              <a:gd name="connsiteY15" fmla="*/ 1325563 h 1325563"/>
              <a:gd name="connsiteX16" fmla="*/ 4179210 w 5498961"/>
              <a:gd name="connsiteY16" fmla="*/ 1325563 h 1325563"/>
              <a:gd name="connsiteX17" fmla="*/ 3519335 w 5498961"/>
              <a:gd name="connsiteY17" fmla="*/ 1325563 h 1325563"/>
              <a:gd name="connsiteX18" fmla="*/ 2914449 w 5498961"/>
              <a:gd name="connsiteY18" fmla="*/ 1325563 h 1325563"/>
              <a:gd name="connsiteX19" fmla="*/ 2364553 w 5498961"/>
              <a:gd name="connsiteY19" fmla="*/ 1325563 h 1325563"/>
              <a:gd name="connsiteX20" fmla="*/ 1924636 w 5498961"/>
              <a:gd name="connsiteY20" fmla="*/ 1325563 h 1325563"/>
              <a:gd name="connsiteX21" fmla="*/ 1539709 w 5498961"/>
              <a:gd name="connsiteY21" fmla="*/ 1325563 h 1325563"/>
              <a:gd name="connsiteX22" fmla="*/ 879834 w 5498961"/>
              <a:gd name="connsiteY22" fmla="*/ 1325563 h 1325563"/>
              <a:gd name="connsiteX23" fmla="*/ 0 w 5498961"/>
              <a:gd name="connsiteY23" fmla="*/ 1325563 h 1325563"/>
              <a:gd name="connsiteX24" fmla="*/ 0 w 5498961"/>
              <a:gd name="connsiteY24" fmla="*/ 883709 h 1325563"/>
              <a:gd name="connsiteX25" fmla="*/ 0 w 5498961"/>
              <a:gd name="connsiteY25" fmla="*/ 468366 h 1325563"/>
              <a:gd name="connsiteX26" fmla="*/ 0 w 5498961"/>
              <a:gd name="connsiteY2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498961" h="1325563" fill="none" extrusionOk="0">
                <a:moveTo>
                  <a:pt x="0" y="0"/>
                </a:moveTo>
                <a:cubicBezTo>
                  <a:pt x="206783" y="-18220"/>
                  <a:pt x="360653" y="8146"/>
                  <a:pt x="549896" y="0"/>
                </a:cubicBezTo>
                <a:cubicBezTo>
                  <a:pt x="739139" y="-8146"/>
                  <a:pt x="881473" y="68760"/>
                  <a:pt x="1209771" y="0"/>
                </a:cubicBezTo>
                <a:cubicBezTo>
                  <a:pt x="1538070" y="-68760"/>
                  <a:pt x="1513854" y="55402"/>
                  <a:pt x="1759668" y="0"/>
                </a:cubicBezTo>
                <a:cubicBezTo>
                  <a:pt x="2005482" y="-55402"/>
                  <a:pt x="2114221" y="70003"/>
                  <a:pt x="2419543" y="0"/>
                </a:cubicBezTo>
                <a:cubicBezTo>
                  <a:pt x="2724865" y="-70003"/>
                  <a:pt x="2662272" y="30799"/>
                  <a:pt x="2859460" y="0"/>
                </a:cubicBezTo>
                <a:cubicBezTo>
                  <a:pt x="3056648" y="-30799"/>
                  <a:pt x="3201812" y="38321"/>
                  <a:pt x="3354366" y="0"/>
                </a:cubicBezTo>
                <a:cubicBezTo>
                  <a:pt x="3506920" y="-38321"/>
                  <a:pt x="3686493" y="57886"/>
                  <a:pt x="3959252" y="0"/>
                </a:cubicBezTo>
                <a:cubicBezTo>
                  <a:pt x="4232011" y="-57886"/>
                  <a:pt x="4257563" y="9421"/>
                  <a:pt x="4399169" y="0"/>
                </a:cubicBezTo>
                <a:cubicBezTo>
                  <a:pt x="4540775" y="-9421"/>
                  <a:pt x="4722010" y="51336"/>
                  <a:pt x="4894075" y="0"/>
                </a:cubicBezTo>
                <a:cubicBezTo>
                  <a:pt x="5066140" y="-51336"/>
                  <a:pt x="5374493" y="57271"/>
                  <a:pt x="5498961" y="0"/>
                </a:cubicBezTo>
                <a:cubicBezTo>
                  <a:pt x="5544497" y="154593"/>
                  <a:pt x="5475641" y="220977"/>
                  <a:pt x="5498961" y="428599"/>
                </a:cubicBezTo>
                <a:cubicBezTo>
                  <a:pt x="5522281" y="636221"/>
                  <a:pt x="5458207" y="680845"/>
                  <a:pt x="5498961" y="843942"/>
                </a:cubicBezTo>
                <a:cubicBezTo>
                  <a:pt x="5539715" y="1007039"/>
                  <a:pt x="5446406" y="1141784"/>
                  <a:pt x="5498961" y="1325563"/>
                </a:cubicBezTo>
                <a:cubicBezTo>
                  <a:pt x="5394732" y="1333156"/>
                  <a:pt x="5194714" y="1301004"/>
                  <a:pt x="5114034" y="1325563"/>
                </a:cubicBezTo>
                <a:cubicBezTo>
                  <a:pt x="5033354" y="1350122"/>
                  <a:pt x="4745051" y="1293523"/>
                  <a:pt x="4619127" y="1325563"/>
                </a:cubicBezTo>
                <a:cubicBezTo>
                  <a:pt x="4493203" y="1357603"/>
                  <a:pt x="4351653" y="1284793"/>
                  <a:pt x="4179210" y="1325563"/>
                </a:cubicBezTo>
                <a:cubicBezTo>
                  <a:pt x="4006767" y="1366333"/>
                  <a:pt x="3727775" y="1252677"/>
                  <a:pt x="3519335" y="1325563"/>
                </a:cubicBezTo>
                <a:cubicBezTo>
                  <a:pt x="3310895" y="1398449"/>
                  <a:pt x="3084444" y="1292849"/>
                  <a:pt x="2914449" y="1325563"/>
                </a:cubicBezTo>
                <a:cubicBezTo>
                  <a:pt x="2744454" y="1358277"/>
                  <a:pt x="2583316" y="1315194"/>
                  <a:pt x="2364553" y="1325563"/>
                </a:cubicBezTo>
                <a:cubicBezTo>
                  <a:pt x="2145790" y="1335932"/>
                  <a:pt x="2032411" y="1287573"/>
                  <a:pt x="1924636" y="1325563"/>
                </a:cubicBezTo>
                <a:cubicBezTo>
                  <a:pt x="1816861" y="1363553"/>
                  <a:pt x="1731929" y="1320064"/>
                  <a:pt x="1539709" y="1325563"/>
                </a:cubicBezTo>
                <a:cubicBezTo>
                  <a:pt x="1347489" y="1331062"/>
                  <a:pt x="1137139" y="1278465"/>
                  <a:pt x="879834" y="1325563"/>
                </a:cubicBezTo>
                <a:cubicBezTo>
                  <a:pt x="622529" y="1372661"/>
                  <a:pt x="318767" y="1263020"/>
                  <a:pt x="0" y="1325563"/>
                </a:cubicBezTo>
                <a:cubicBezTo>
                  <a:pt x="-40797" y="1146300"/>
                  <a:pt x="35130" y="1044532"/>
                  <a:pt x="0" y="883709"/>
                </a:cubicBezTo>
                <a:cubicBezTo>
                  <a:pt x="-35130" y="722886"/>
                  <a:pt x="2943" y="668368"/>
                  <a:pt x="0" y="468366"/>
                </a:cubicBezTo>
                <a:cubicBezTo>
                  <a:pt x="-2943" y="268364"/>
                  <a:pt x="17221" y="110462"/>
                  <a:pt x="0" y="0"/>
                </a:cubicBezTo>
                <a:close/>
              </a:path>
              <a:path w="5498961" h="1325563" stroke="0" extrusionOk="0">
                <a:moveTo>
                  <a:pt x="0" y="0"/>
                </a:moveTo>
                <a:cubicBezTo>
                  <a:pt x="216679" y="-38508"/>
                  <a:pt x="268934" y="45464"/>
                  <a:pt x="494906" y="0"/>
                </a:cubicBezTo>
                <a:cubicBezTo>
                  <a:pt x="720878" y="-45464"/>
                  <a:pt x="763441" y="36456"/>
                  <a:pt x="989813" y="0"/>
                </a:cubicBezTo>
                <a:cubicBezTo>
                  <a:pt x="1216185" y="-36456"/>
                  <a:pt x="1334394" y="67958"/>
                  <a:pt x="1594699" y="0"/>
                </a:cubicBezTo>
                <a:cubicBezTo>
                  <a:pt x="1855004" y="-67958"/>
                  <a:pt x="1918870" y="41076"/>
                  <a:pt x="2089605" y="0"/>
                </a:cubicBezTo>
                <a:cubicBezTo>
                  <a:pt x="2260340" y="-41076"/>
                  <a:pt x="2467994" y="63474"/>
                  <a:pt x="2694491" y="0"/>
                </a:cubicBezTo>
                <a:cubicBezTo>
                  <a:pt x="2920988" y="-63474"/>
                  <a:pt x="2989707" y="42566"/>
                  <a:pt x="3079418" y="0"/>
                </a:cubicBezTo>
                <a:cubicBezTo>
                  <a:pt x="3169129" y="-42566"/>
                  <a:pt x="3349443" y="30677"/>
                  <a:pt x="3574325" y="0"/>
                </a:cubicBezTo>
                <a:cubicBezTo>
                  <a:pt x="3799207" y="-30677"/>
                  <a:pt x="3831414" y="8007"/>
                  <a:pt x="4014242" y="0"/>
                </a:cubicBezTo>
                <a:cubicBezTo>
                  <a:pt x="4197070" y="-8007"/>
                  <a:pt x="4448701" y="6025"/>
                  <a:pt x="4564138" y="0"/>
                </a:cubicBezTo>
                <a:cubicBezTo>
                  <a:pt x="4679575" y="-6025"/>
                  <a:pt x="4844156" y="32120"/>
                  <a:pt x="5004055" y="0"/>
                </a:cubicBezTo>
                <a:cubicBezTo>
                  <a:pt x="5163954" y="-32120"/>
                  <a:pt x="5311240" y="7393"/>
                  <a:pt x="5498961" y="0"/>
                </a:cubicBezTo>
                <a:cubicBezTo>
                  <a:pt x="5516327" y="125199"/>
                  <a:pt x="5469505" y="335098"/>
                  <a:pt x="5498961" y="441854"/>
                </a:cubicBezTo>
                <a:cubicBezTo>
                  <a:pt x="5528417" y="548610"/>
                  <a:pt x="5455179" y="733413"/>
                  <a:pt x="5498961" y="870453"/>
                </a:cubicBezTo>
                <a:cubicBezTo>
                  <a:pt x="5542743" y="1007493"/>
                  <a:pt x="5494886" y="1183733"/>
                  <a:pt x="5498961" y="1325563"/>
                </a:cubicBezTo>
                <a:cubicBezTo>
                  <a:pt x="5390606" y="1336710"/>
                  <a:pt x="5236050" y="1317538"/>
                  <a:pt x="5114034" y="1325563"/>
                </a:cubicBezTo>
                <a:cubicBezTo>
                  <a:pt x="4992018" y="1333588"/>
                  <a:pt x="4888517" y="1308322"/>
                  <a:pt x="4674117" y="1325563"/>
                </a:cubicBezTo>
                <a:cubicBezTo>
                  <a:pt x="4459717" y="1342804"/>
                  <a:pt x="4276674" y="1298957"/>
                  <a:pt x="4014242" y="1325563"/>
                </a:cubicBezTo>
                <a:cubicBezTo>
                  <a:pt x="3751811" y="1352169"/>
                  <a:pt x="3627512" y="1301887"/>
                  <a:pt x="3354366" y="1325563"/>
                </a:cubicBezTo>
                <a:cubicBezTo>
                  <a:pt x="3081220" y="1349239"/>
                  <a:pt x="2834975" y="1287273"/>
                  <a:pt x="2694491" y="1325563"/>
                </a:cubicBezTo>
                <a:cubicBezTo>
                  <a:pt x="2554007" y="1363853"/>
                  <a:pt x="2345505" y="1319800"/>
                  <a:pt x="2254574" y="1325563"/>
                </a:cubicBezTo>
                <a:cubicBezTo>
                  <a:pt x="2163643" y="1331326"/>
                  <a:pt x="2008993" y="1295149"/>
                  <a:pt x="1869647" y="1325563"/>
                </a:cubicBezTo>
                <a:cubicBezTo>
                  <a:pt x="1730301" y="1355977"/>
                  <a:pt x="1467056" y="1269157"/>
                  <a:pt x="1319751" y="1325563"/>
                </a:cubicBezTo>
                <a:cubicBezTo>
                  <a:pt x="1172446" y="1381969"/>
                  <a:pt x="972457" y="1322065"/>
                  <a:pt x="714865" y="1325563"/>
                </a:cubicBezTo>
                <a:cubicBezTo>
                  <a:pt x="457273" y="1329061"/>
                  <a:pt x="260230" y="1240376"/>
                  <a:pt x="0" y="1325563"/>
                </a:cubicBezTo>
                <a:cubicBezTo>
                  <a:pt x="-13246" y="1189099"/>
                  <a:pt x="7276" y="1071198"/>
                  <a:pt x="0" y="896964"/>
                </a:cubicBezTo>
                <a:cubicBezTo>
                  <a:pt x="-7276" y="722730"/>
                  <a:pt x="19110" y="592371"/>
                  <a:pt x="0" y="441854"/>
                </a:cubicBezTo>
                <a:cubicBezTo>
                  <a:pt x="-19110" y="291337"/>
                  <a:pt x="40872" y="143790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  <a:alpha val="86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4486503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r>
              <a:rPr lang="hu-HU" sz="6000" b="1" dirty="0">
                <a:solidFill>
                  <a:schemeClr val="accent1">
                    <a:lumMod val="50000"/>
                  </a:schemeClr>
                </a:solidFill>
              </a:rPr>
              <a:t>Mi az informatika?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0B878FED-0E21-46F5-8778-C526148F2999}"/>
              </a:ext>
            </a:extLst>
          </p:cNvPr>
          <p:cNvSpPr txBox="1"/>
          <p:nvPr/>
        </p:nvSpPr>
        <p:spPr>
          <a:xfrm>
            <a:off x="550295" y="1772144"/>
            <a:ext cx="66905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Interdiszciplináris </a:t>
            </a:r>
            <a:r>
              <a:rPr lang="hu-HU" sz="2400" b="1" dirty="0"/>
              <a:t>tudomány</a:t>
            </a:r>
            <a:endParaRPr lang="hu-HU" sz="2000" b="1" dirty="0"/>
          </a:p>
          <a:p>
            <a:r>
              <a:rPr lang="hu-HU" sz="2000" dirty="0"/>
              <a:t>Műszó, az </a:t>
            </a:r>
            <a:r>
              <a:rPr lang="hu-HU" sz="2000" b="1" dirty="0"/>
              <a:t>infor</a:t>
            </a:r>
            <a:r>
              <a:rPr lang="hu-HU" sz="2000" dirty="0"/>
              <a:t>máció és auto</a:t>
            </a:r>
            <a:r>
              <a:rPr lang="hu-HU" sz="2000" b="1" dirty="0"/>
              <a:t>matika</a:t>
            </a:r>
            <a:r>
              <a:rPr lang="hu-HU" sz="2000" dirty="0"/>
              <a:t> szavak összetételéből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E91DA481-35E0-4446-AF79-D50DD9082A24}"/>
              </a:ext>
            </a:extLst>
          </p:cNvPr>
          <p:cNvSpPr txBox="1"/>
          <p:nvPr/>
        </p:nvSpPr>
        <p:spPr>
          <a:xfrm>
            <a:off x="629490" y="2794727"/>
            <a:ext cx="3125664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u-HU" sz="1200" b="1" dirty="0"/>
              <a:t>ELMÉLETI informatikatudomány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Információelmélet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Adatátvitel, kommunikáció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számítógép-architektúrák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Számítógép-hálózatok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Számítógép-programozás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Informatikai biztonság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Adatfeldolgozás, adatbázis-kezelés, ember-gép kapcsolat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Mesterséges intelligencia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Grafikai ábrázolás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Virtuális valóság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Információs technológia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Operációs rendszerek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Számítógépes programozási nyelvek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Számítógépes grafika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B95691A8-9931-4FE7-A92E-323B01452DB4}"/>
              </a:ext>
            </a:extLst>
          </p:cNvPr>
          <p:cNvSpPr txBox="1"/>
          <p:nvPr/>
        </p:nvSpPr>
        <p:spPr>
          <a:xfrm>
            <a:off x="3820993" y="2794727"/>
            <a:ext cx="3106614" cy="39703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u-HU" sz="1200" b="1" dirty="0"/>
              <a:t>SZAKINFORMATIKÁK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pénzügyi és számviteli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gazdasági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katonai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műszaki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épületinformatika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kereskedelmi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üzleti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egészségügyi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statisztikai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orvosi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/>
              <a:t>jogi informatika</a:t>
            </a:r>
            <a:endParaRPr lang="hu-HU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közigazgatási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bűnügyi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 err="1"/>
              <a:t>geoinformatika</a:t>
            </a:r>
            <a:r>
              <a:rPr lang="hu-HU" sz="1200" dirty="0"/>
              <a:t> (térinformatika)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 err="1"/>
              <a:t>bioinformatika</a:t>
            </a:r>
            <a:endParaRPr lang="hu-HU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fizikai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csillagászati informatika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kémiai informatika (</a:t>
            </a:r>
            <a:r>
              <a:rPr lang="hu-HU" sz="1200" dirty="0" err="1"/>
              <a:t>keminformatika</a:t>
            </a:r>
            <a:r>
              <a:rPr lang="hu-HU" sz="1200" dirty="0"/>
              <a:t>, </a:t>
            </a:r>
            <a:r>
              <a:rPr lang="hu-HU" sz="1200" dirty="0" err="1"/>
              <a:t>infovegyészet</a:t>
            </a:r>
            <a:r>
              <a:rPr lang="hu-HU" sz="12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/>
              <a:t>sport informatika</a:t>
            </a:r>
          </a:p>
        </p:txBody>
      </p:sp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E9A86295-5918-4CDE-A719-886E99E5D262}"/>
              </a:ext>
            </a:extLst>
          </p:cNvPr>
          <p:cNvGrpSpPr/>
          <p:nvPr/>
        </p:nvGrpSpPr>
        <p:grpSpPr>
          <a:xfrm>
            <a:off x="7620000" y="0"/>
            <a:ext cx="4572000" cy="6858000"/>
            <a:chOff x="7620000" y="0"/>
            <a:chExt cx="4572000" cy="6858000"/>
          </a:xfrm>
        </p:grpSpPr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8DC9F2F4-6202-4B57-B64E-2B3A3F19E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00" y="0"/>
              <a:ext cx="4572000" cy="6858000"/>
            </a:xfrm>
            <a:prstGeom prst="rect">
              <a:avLst/>
            </a:prstGeom>
          </p:spPr>
        </p:pic>
        <p:pic>
          <p:nvPicPr>
            <p:cNvPr id="11" name="Kép 10">
              <a:extLst>
                <a:ext uri="{FF2B5EF4-FFF2-40B4-BE49-F238E27FC236}">
                  <a16:creationId xmlns:a16="http://schemas.microsoft.com/office/drawing/2014/main" id="{8AEC22A5-E4CB-4736-91CD-D3F423FC94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265" t="24638"/>
            <a:stretch/>
          </p:blipFill>
          <p:spPr>
            <a:xfrm>
              <a:off x="11299032" y="1371600"/>
              <a:ext cx="83890" cy="1311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9117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2">
            <a:extLst>
              <a:ext uri="{FF2B5EF4-FFF2-40B4-BE49-F238E27FC236}">
                <a16:creationId xmlns:a16="http://schemas.microsoft.com/office/drawing/2014/main" id="{E3447CC5-351A-416D-A959-8F97BE963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441" y="-1"/>
            <a:ext cx="12208442" cy="6858001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8AE0BA4-326D-49C3-AA20-9721920F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807" y="131885"/>
            <a:ext cx="9460524" cy="1325563"/>
          </a:xfrm>
          <a:custGeom>
            <a:avLst/>
            <a:gdLst>
              <a:gd name="connsiteX0" fmla="*/ 0 w 9460524"/>
              <a:gd name="connsiteY0" fmla="*/ 0 h 1325563"/>
              <a:gd name="connsiteX1" fmla="*/ 496678 w 9460524"/>
              <a:gd name="connsiteY1" fmla="*/ 0 h 1325563"/>
              <a:gd name="connsiteX2" fmla="*/ 1087960 w 9460524"/>
              <a:gd name="connsiteY2" fmla="*/ 0 h 1325563"/>
              <a:gd name="connsiteX3" fmla="*/ 1773848 w 9460524"/>
              <a:gd name="connsiteY3" fmla="*/ 0 h 1325563"/>
              <a:gd name="connsiteX4" fmla="*/ 2459736 w 9460524"/>
              <a:gd name="connsiteY4" fmla="*/ 0 h 1325563"/>
              <a:gd name="connsiteX5" fmla="*/ 3145624 w 9460524"/>
              <a:gd name="connsiteY5" fmla="*/ 0 h 1325563"/>
              <a:gd name="connsiteX6" fmla="*/ 3547697 w 9460524"/>
              <a:gd name="connsiteY6" fmla="*/ 0 h 1325563"/>
              <a:gd name="connsiteX7" fmla="*/ 4044374 w 9460524"/>
              <a:gd name="connsiteY7" fmla="*/ 0 h 1325563"/>
              <a:gd name="connsiteX8" fmla="*/ 4730262 w 9460524"/>
              <a:gd name="connsiteY8" fmla="*/ 0 h 1325563"/>
              <a:gd name="connsiteX9" fmla="*/ 5321545 w 9460524"/>
              <a:gd name="connsiteY9" fmla="*/ 0 h 1325563"/>
              <a:gd name="connsiteX10" fmla="*/ 5818222 w 9460524"/>
              <a:gd name="connsiteY10" fmla="*/ 0 h 1325563"/>
              <a:gd name="connsiteX11" fmla="*/ 6220295 w 9460524"/>
              <a:gd name="connsiteY11" fmla="*/ 0 h 1325563"/>
              <a:gd name="connsiteX12" fmla="*/ 6716972 w 9460524"/>
              <a:gd name="connsiteY12" fmla="*/ 0 h 1325563"/>
              <a:gd name="connsiteX13" fmla="*/ 7402860 w 9460524"/>
              <a:gd name="connsiteY13" fmla="*/ 0 h 1325563"/>
              <a:gd name="connsiteX14" fmla="*/ 7899538 w 9460524"/>
              <a:gd name="connsiteY14" fmla="*/ 0 h 1325563"/>
              <a:gd name="connsiteX15" fmla="*/ 8301610 w 9460524"/>
              <a:gd name="connsiteY15" fmla="*/ 0 h 1325563"/>
              <a:gd name="connsiteX16" fmla="*/ 9460524 w 9460524"/>
              <a:gd name="connsiteY16" fmla="*/ 0 h 1325563"/>
              <a:gd name="connsiteX17" fmla="*/ 9460524 w 9460524"/>
              <a:gd name="connsiteY17" fmla="*/ 441854 h 1325563"/>
              <a:gd name="connsiteX18" fmla="*/ 9460524 w 9460524"/>
              <a:gd name="connsiteY18" fmla="*/ 910220 h 1325563"/>
              <a:gd name="connsiteX19" fmla="*/ 9460524 w 9460524"/>
              <a:gd name="connsiteY19" fmla="*/ 1325563 h 1325563"/>
              <a:gd name="connsiteX20" fmla="*/ 8963846 w 9460524"/>
              <a:gd name="connsiteY20" fmla="*/ 1325563 h 1325563"/>
              <a:gd name="connsiteX21" fmla="*/ 8467169 w 9460524"/>
              <a:gd name="connsiteY21" fmla="*/ 1325563 h 1325563"/>
              <a:gd name="connsiteX22" fmla="*/ 7875886 w 9460524"/>
              <a:gd name="connsiteY22" fmla="*/ 1325563 h 1325563"/>
              <a:gd name="connsiteX23" fmla="*/ 7095393 w 9460524"/>
              <a:gd name="connsiteY23" fmla="*/ 1325563 h 1325563"/>
              <a:gd name="connsiteX24" fmla="*/ 6787926 w 9460524"/>
              <a:gd name="connsiteY24" fmla="*/ 1325563 h 1325563"/>
              <a:gd name="connsiteX25" fmla="*/ 6291248 w 9460524"/>
              <a:gd name="connsiteY25" fmla="*/ 1325563 h 1325563"/>
              <a:gd name="connsiteX26" fmla="*/ 5699966 w 9460524"/>
              <a:gd name="connsiteY26" fmla="*/ 1325563 h 1325563"/>
              <a:gd name="connsiteX27" fmla="*/ 5297893 w 9460524"/>
              <a:gd name="connsiteY27" fmla="*/ 1325563 h 1325563"/>
              <a:gd name="connsiteX28" fmla="*/ 4801216 w 9460524"/>
              <a:gd name="connsiteY28" fmla="*/ 1325563 h 1325563"/>
              <a:gd name="connsiteX29" fmla="*/ 4020723 w 9460524"/>
              <a:gd name="connsiteY29" fmla="*/ 1325563 h 1325563"/>
              <a:gd name="connsiteX30" fmla="*/ 3334835 w 9460524"/>
              <a:gd name="connsiteY30" fmla="*/ 1325563 h 1325563"/>
              <a:gd name="connsiteX31" fmla="*/ 2838157 w 9460524"/>
              <a:gd name="connsiteY31" fmla="*/ 1325563 h 1325563"/>
              <a:gd name="connsiteX32" fmla="*/ 2436085 w 9460524"/>
              <a:gd name="connsiteY32" fmla="*/ 1325563 h 1325563"/>
              <a:gd name="connsiteX33" fmla="*/ 1939407 w 9460524"/>
              <a:gd name="connsiteY33" fmla="*/ 1325563 h 1325563"/>
              <a:gd name="connsiteX34" fmla="*/ 1253519 w 9460524"/>
              <a:gd name="connsiteY34" fmla="*/ 1325563 h 1325563"/>
              <a:gd name="connsiteX35" fmla="*/ 756842 w 9460524"/>
              <a:gd name="connsiteY35" fmla="*/ 1325563 h 1325563"/>
              <a:gd name="connsiteX36" fmla="*/ 0 w 9460524"/>
              <a:gd name="connsiteY36" fmla="*/ 1325563 h 1325563"/>
              <a:gd name="connsiteX37" fmla="*/ 0 w 9460524"/>
              <a:gd name="connsiteY37" fmla="*/ 857197 h 1325563"/>
              <a:gd name="connsiteX38" fmla="*/ 0 w 9460524"/>
              <a:gd name="connsiteY38" fmla="*/ 402087 h 1325563"/>
              <a:gd name="connsiteX39" fmla="*/ 0 w 9460524"/>
              <a:gd name="connsiteY39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460524" h="1325563" fill="none" extrusionOk="0">
                <a:moveTo>
                  <a:pt x="0" y="0"/>
                </a:moveTo>
                <a:cubicBezTo>
                  <a:pt x="177806" y="-7493"/>
                  <a:pt x="320656" y="25645"/>
                  <a:pt x="496678" y="0"/>
                </a:cubicBezTo>
                <a:cubicBezTo>
                  <a:pt x="672700" y="-25645"/>
                  <a:pt x="905364" y="68137"/>
                  <a:pt x="1087960" y="0"/>
                </a:cubicBezTo>
                <a:cubicBezTo>
                  <a:pt x="1270556" y="-68137"/>
                  <a:pt x="1468218" y="48678"/>
                  <a:pt x="1773848" y="0"/>
                </a:cubicBezTo>
                <a:cubicBezTo>
                  <a:pt x="2079478" y="-48678"/>
                  <a:pt x="2284558" y="33369"/>
                  <a:pt x="2459736" y="0"/>
                </a:cubicBezTo>
                <a:cubicBezTo>
                  <a:pt x="2634914" y="-33369"/>
                  <a:pt x="2993845" y="12447"/>
                  <a:pt x="3145624" y="0"/>
                </a:cubicBezTo>
                <a:cubicBezTo>
                  <a:pt x="3297403" y="-12447"/>
                  <a:pt x="3357049" y="1260"/>
                  <a:pt x="3547697" y="0"/>
                </a:cubicBezTo>
                <a:cubicBezTo>
                  <a:pt x="3738345" y="-1260"/>
                  <a:pt x="3888131" y="7447"/>
                  <a:pt x="4044374" y="0"/>
                </a:cubicBezTo>
                <a:cubicBezTo>
                  <a:pt x="4200617" y="-7447"/>
                  <a:pt x="4580884" y="60477"/>
                  <a:pt x="4730262" y="0"/>
                </a:cubicBezTo>
                <a:cubicBezTo>
                  <a:pt x="4879640" y="-60477"/>
                  <a:pt x="5179266" y="61081"/>
                  <a:pt x="5321545" y="0"/>
                </a:cubicBezTo>
                <a:cubicBezTo>
                  <a:pt x="5463824" y="-61081"/>
                  <a:pt x="5702187" y="26812"/>
                  <a:pt x="5818222" y="0"/>
                </a:cubicBezTo>
                <a:cubicBezTo>
                  <a:pt x="5934257" y="-26812"/>
                  <a:pt x="6023849" y="8836"/>
                  <a:pt x="6220295" y="0"/>
                </a:cubicBezTo>
                <a:cubicBezTo>
                  <a:pt x="6416741" y="-8836"/>
                  <a:pt x="6522655" y="6330"/>
                  <a:pt x="6716972" y="0"/>
                </a:cubicBezTo>
                <a:cubicBezTo>
                  <a:pt x="6911289" y="-6330"/>
                  <a:pt x="7103604" y="27738"/>
                  <a:pt x="7402860" y="0"/>
                </a:cubicBezTo>
                <a:cubicBezTo>
                  <a:pt x="7702116" y="-27738"/>
                  <a:pt x="7730517" y="58331"/>
                  <a:pt x="7899538" y="0"/>
                </a:cubicBezTo>
                <a:cubicBezTo>
                  <a:pt x="8068559" y="-58331"/>
                  <a:pt x="8102527" y="20108"/>
                  <a:pt x="8301610" y="0"/>
                </a:cubicBezTo>
                <a:cubicBezTo>
                  <a:pt x="8500693" y="-20108"/>
                  <a:pt x="9113789" y="114674"/>
                  <a:pt x="9460524" y="0"/>
                </a:cubicBezTo>
                <a:cubicBezTo>
                  <a:pt x="9484546" y="208700"/>
                  <a:pt x="9437758" y="326621"/>
                  <a:pt x="9460524" y="441854"/>
                </a:cubicBezTo>
                <a:cubicBezTo>
                  <a:pt x="9483290" y="557087"/>
                  <a:pt x="9453820" y="752336"/>
                  <a:pt x="9460524" y="910220"/>
                </a:cubicBezTo>
                <a:cubicBezTo>
                  <a:pt x="9467228" y="1068104"/>
                  <a:pt x="9449430" y="1122804"/>
                  <a:pt x="9460524" y="1325563"/>
                </a:cubicBezTo>
                <a:cubicBezTo>
                  <a:pt x="9301164" y="1338631"/>
                  <a:pt x="9115183" y="1303740"/>
                  <a:pt x="8963846" y="1325563"/>
                </a:cubicBezTo>
                <a:cubicBezTo>
                  <a:pt x="8812509" y="1347386"/>
                  <a:pt x="8586617" y="1309455"/>
                  <a:pt x="8467169" y="1325563"/>
                </a:cubicBezTo>
                <a:cubicBezTo>
                  <a:pt x="8347721" y="1341671"/>
                  <a:pt x="8008024" y="1292598"/>
                  <a:pt x="7875886" y="1325563"/>
                </a:cubicBezTo>
                <a:cubicBezTo>
                  <a:pt x="7743748" y="1358528"/>
                  <a:pt x="7469094" y="1242124"/>
                  <a:pt x="7095393" y="1325563"/>
                </a:cubicBezTo>
                <a:cubicBezTo>
                  <a:pt x="6721692" y="1409002"/>
                  <a:pt x="6936503" y="1312100"/>
                  <a:pt x="6787926" y="1325563"/>
                </a:cubicBezTo>
                <a:cubicBezTo>
                  <a:pt x="6639349" y="1339026"/>
                  <a:pt x="6444024" y="1292210"/>
                  <a:pt x="6291248" y="1325563"/>
                </a:cubicBezTo>
                <a:cubicBezTo>
                  <a:pt x="6138472" y="1358916"/>
                  <a:pt x="5936908" y="1298032"/>
                  <a:pt x="5699966" y="1325563"/>
                </a:cubicBezTo>
                <a:cubicBezTo>
                  <a:pt x="5463024" y="1353094"/>
                  <a:pt x="5494511" y="1278348"/>
                  <a:pt x="5297893" y="1325563"/>
                </a:cubicBezTo>
                <a:cubicBezTo>
                  <a:pt x="5101275" y="1372778"/>
                  <a:pt x="4954739" y="1293442"/>
                  <a:pt x="4801216" y="1325563"/>
                </a:cubicBezTo>
                <a:cubicBezTo>
                  <a:pt x="4647693" y="1357684"/>
                  <a:pt x="4262557" y="1305024"/>
                  <a:pt x="4020723" y="1325563"/>
                </a:cubicBezTo>
                <a:cubicBezTo>
                  <a:pt x="3778889" y="1346102"/>
                  <a:pt x="3557947" y="1243673"/>
                  <a:pt x="3334835" y="1325563"/>
                </a:cubicBezTo>
                <a:cubicBezTo>
                  <a:pt x="3111723" y="1407453"/>
                  <a:pt x="2966986" y="1274863"/>
                  <a:pt x="2838157" y="1325563"/>
                </a:cubicBezTo>
                <a:cubicBezTo>
                  <a:pt x="2709328" y="1376263"/>
                  <a:pt x="2542128" y="1295837"/>
                  <a:pt x="2436085" y="1325563"/>
                </a:cubicBezTo>
                <a:cubicBezTo>
                  <a:pt x="2330042" y="1355289"/>
                  <a:pt x="2158999" y="1321363"/>
                  <a:pt x="1939407" y="1325563"/>
                </a:cubicBezTo>
                <a:cubicBezTo>
                  <a:pt x="1719815" y="1329763"/>
                  <a:pt x="1470732" y="1289883"/>
                  <a:pt x="1253519" y="1325563"/>
                </a:cubicBezTo>
                <a:cubicBezTo>
                  <a:pt x="1036306" y="1361243"/>
                  <a:pt x="902161" y="1269524"/>
                  <a:pt x="756842" y="1325563"/>
                </a:cubicBezTo>
                <a:cubicBezTo>
                  <a:pt x="611523" y="1381602"/>
                  <a:pt x="322127" y="1315420"/>
                  <a:pt x="0" y="1325563"/>
                </a:cubicBezTo>
                <a:cubicBezTo>
                  <a:pt x="-37309" y="1196351"/>
                  <a:pt x="27320" y="955694"/>
                  <a:pt x="0" y="857197"/>
                </a:cubicBezTo>
                <a:cubicBezTo>
                  <a:pt x="-27320" y="758700"/>
                  <a:pt x="23892" y="625177"/>
                  <a:pt x="0" y="402087"/>
                </a:cubicBezTo>
                <a:cubicBezTo>
                  <a:pt x="-23892" y="178997"/>
                  <a:pt x="46651" y="143843"/>
                  <a:pt x="0" y="0"/>
                </a:cubicBezTo>
                <a:close/>
              </a:path>
              <a:path w="9460524" h="1325563" stroke="0" extrusionOk="0">
                <a:moveTo>
                  <a:pt x="0" y="0"/>
                </a:moveTo>
                <a:cubicBezTo>
                  <a:pt x="237990" y="-49270"/>
                  <a:pt x="369857" y="55201"/>
                  <a:pt x="496678" y="0"/>
                </a:cubicBezTo>
                <a:cubicBezTo>
                  <a:pt x="623499" y="-55201"/>
                  <a:pt x="802082" y="17539"/>
                  <a:pt x="993355" y="0"/>
                </a:cubicBezTo>
                <a:cubicBezTo>
                  <a:pt x="1184628" y="-17539"/>
                  <a:pt x="1458665" y="32668"/>
                  <a:pt x="1679243" y="0"/>
                </a:cubicBezTo>
                <a:cubicBezTo>
                  <a:pt x="1899821" y="-32668"/>
                  <a:pt x="1953267" y="19270"/>
                  <a:pt x="2175921" y="0"/>
                </a:cubicBezTo>
                <a:cubicBezTo>
                  <a:pt x="2398575" y="-19270"/>
                  <a:pt x="2705307" y="24180"/>
                  <a:pt x="2861809" y="0"/>
                </a:cubicBezTo>
                <a:cubicBezTo>
                  <a:pt x="3018311" y="-24180"/>
                  <a:pt x="3076024" y="25649"/>
                  <a:pt x="3169276" y="0"/>
                </a:cubicBezTo>
                <a:cubicBezTo>
                  <a:pt x="3262528" y="-25649"/>
                  <a:pt x="3479899" y="15225"/>
                  <a:pt x="3665953" y="0"/>
                </a:cubicBezTo>
                <a:cubicBezTo>
                  <a:pt x="3852007" y="-15225"/>
                  <a:pt x="3974819" y="28384"/>
                  <a:pt x="4068025" y="0"/>
                </a:cubicBezTo>
                <a:cubicBezTo>
                  <a:pt x="4161231" y="-28384"/>
                  <a:pt x="4500354" y="19998"/>
                  <a:pt x="4659308" y="0"/>
                </a:cubicBezTo>
                <a:cubicBezTo>
                  <a:pt x="4818262" y="-19998"/>
                  <a:pt x="4949282" y="7196"/>
                  <a:pt x="5061380" y="0"/>
                </a:cubicBezTo>
                <a:cubicBezTo>
                  <a:pt x="5173478" y="-7196"/>
                  <a:pt x="5350773" y="27170"/>
                  <a:pt x="5463453" y="0"/>
                </a:cubicBezTo>
                <a:cubicBezTo>
                  <a:pt x="5576133" y="-27170"/>
                  <a:pt x="5763871" y="56371"/>
                  <a:pt x="6054735" y="0"/>
                </a:cubicBezTo>
                <a:cubicBezTo>
                  <a:pt x="6345599" y="-56371"/>
                  <a:pt x="6285982" y="22178"/>
                  <a:pt x="6362202" y="0"/>
                </a:cubicBezTo>
                <a:cubicBezTo>
                  <a:pt x="6438422" y="-22178"/>
                  <a:pt x="6751977" y="9664"/>
                  <a:pt x="6858880" y="0"/>
                </a:cubicBezTo>
                <a:cubicBezTo>
                  <a:pt x="6965783" y="-9664"/>
                  <a:pt x="7092262" y="29226"/>
                  <a:pt x="7260952" y="0"/>
                </a:cubicBezTo>
                <a:cubicBezTo>
                  <a:pt x="7429642" y="-29226"/>
                  <a:pt x="7518023" y="10626"/>
                  <a:pt x="7663024" y="0"/>
                </a:cubicBezTo>
                <a:cubicBezTo>
                  <a:pt x="7808025" y="-10626"/>
                  <a:pt x="8088978" y="49192"/>
                  <a:pt x="8348912" y="0"/>
                </a:cubicBezTo>
                <a:cubicBezTo>
                  <a:pt x="8608846" y="-49192"/>
                  <a:pt x="9078036" y="57956"/>
                  <a:pt x="9460524" y="0"/>
                </a:cubicBezTo>
                <a:cubicBezTo>
                  <a:pt x="9465229" y="101968"/>
                  <a:pt x="9411834" y="332740"/>
                  <a:pt x="9460524" y="468366"/>
                </a:cubicBezTo>
                <a:cubicBezTo>
                  <a:pt x="9509214" y="603992"/>
                  <a:pt x="9443649" y="719927"/>
                  <a:pt x="9460524" y="870453"/>
                </a:cubicBezTo>
                <a:cubicBezTo>
                  <a:pt x="9477399" y="1020979"/>
                  <a:pt x="9459968" y="1124833"/>
                  <a:pt x="9460524" y="1325563"/>
                </a:cubicBezTo>
                <a:cubicBezTo>
                  <a:pt x="9239272" y="1403439"/>
                  <a:pt x="9066430" y="1243621"/>
                  <a:pt x="8774636" y="1325563"/>
                </a:cubicBezTo>
                <a:cubicBezTo>
                  <a:pt x="8482842" y="1407505"/>
                  <a:pt x="8280379" y="1323349"/>
                  <a:pt x="8088748" y="1325563"/>
                </a:cubicBezTo>
                <a:cubicBezTo>
                  <a:pt x="7897117" y="1327777"/>
                  <a:pt x="7695554" y="1320156"/>
                  <a:pt x="7402860" y="1325563"/>
                </a:cubicBezTo>
                <a:cubicBezTo>
                  <a:pt x="7110166" y="1330970"/>
                  <a:pt x="7135984" y="1271114"/>
                  <a:pt x="6906183" y="1325563"/>
                </a:cubicBezTo>
                <a:cubicBezTo>
                  <a:pt x="6676382" y="1380012"/>
                  <a:pt x="6627005" y="1310709"/>
                  <a:pt x="6409505" y="1325563"/>
                </a:cubicBezTo>
                <a:cubicBezTo>
                  <a:pt x="6192005" y="1340417"/>
                  <a:pt x="6153747" y="1308784"/>
                  <a:pt x="5912828" y="1325563"/>
                </a:cubicBezTo>
                <a:cubicBezTo>
                  <a:pt x="5671909" y="1342342"/>
                  <a:pt x="5629212" y="1316218"/>
                  <a:pt x="5510755" y="1325563"/>
                </a:cubicBezTo>
                <a:cubicBezTo>
                  <a:pt x="5392298" y="1334908"/>
                  <a:pt x="5127440" y="1284510"/>
                  <a:pt x="5014078" y="1325563"/>
                </a:cubicBezTo>
                <a:cubicBezTo>
                  <a:pt x="4900716" y="1366616"/>
                  <a:pt x="4689480" y="1297805"/>
                  <a:pt x="4422795" y="1325563"/>
                </a:cubicBezTo>
                <a:cubicBezTo>
                  <a:pt x="4156110" y="1353321"/>
                  <a:pt x="4200086" y="1288871"/>
                  <a:pt x="4115328" y="1325563"/>
                </a:cubicBezTo>
                <a:cubicBezTo>
                  <a:pt x="4030570" y="1362255"/>
                  <a:pt x="3893942" y="1295168"/>
                  <a:pt x="3807861" y="1325563"/>
                </a:cubicBezTo>
                <a:cubicBezTo>
                  <a:pt x="3721780" y="1355958"/>
                  <a:pt x="3508169" y="1287230"/>
                  <a:pt x="3405789" y="1325563"/>
                </a:cubicBezTo>
                <a:cubicBezTo>
                  <a:pt x="3303409" y="1363896"/>
                  <a:pt x="2986254" y="1282893"/>
                  <a:pt x="2625295" y="1325563"/>
                </a:cubicBezTo>
                <a:cubicBezTo>
                  <a:pt x="2264336" y="1368233"/>
                  <a:pt x="2383705" y="1290102"/>
                  <a:pt x="2317828" y="1325563"/>
                </a:cubicBezTo>
                <a:cubicBezTo>
                  <a:pt x="2251951" y="1361024"/>
                  <a:pt x="1966172" y="1311398"/>
                  <a:pt x="1726546" y="1325563"/>
                </a:cubicBezTo>
                <a:cubicBezTo>
                  <a:pt x="1486920" y="1339728"/>
                  <a:pt x="1555960" y="1324192"/>
                  <a:pt x="1419079" y="1325563"/>
                </a:cubicBezTo>
                <a:cubicBezTo>
                  <a:pt x="1282198" y="1326934"/>
                  <a:pt x="1205872" y="1286087"/>
                  <a:pt x="1017006" y="1325563"/>
                </a:cubicBezTo>
                <a:cubicBezTo>
                  <a:pt x="828140" y="1365039"/>
                  <a:pt x="823700" y="1306324"/>
                  <a:pt x="709539" y="1325563"/>
                </a:cubicBezTo>
                <a:cubicBezTo>
                  <a:pt x="595378" y="1344802"/>
                  <a:pt x="241334" y="1315699"/>
                  <a:pt x="0" y="1325563"/>
                </a:cubicBezTo>
                <a:cubicBezTo>
                  <a:pt x="-9087" y="1197920"/>
                  <a:pt x="3255" y="1100643"/>
                  <a:pt x="0" y="910220"/>
                </a:cubicBezTo>
                <a:cubicBezTo>
                  <a:pt x="-3255" y="719797"/>
                  <a:pt x="46424" y="687846"/>
                  <a:pt x="0" y="494877"/>
                </a:cubicBezTo>
                <a:cubicBezTo>
                  <a:pt x="-46424" y="301908"/>
                  <a:pt x="55707" y="174094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  <a:alpha val="86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4486503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hu-HU" sz="6000" b="1" dirty="0">
                <a:solidFill>
                  <a:schemeClr val="accent1">
                    <a:lumMod val="50000"/>
                  </a:schemeClr>
                </a:solidFill>
              </a:rPr>
              <a:t>Informatikai rendszer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5BD0DB1-71BF-44A5-B194-676D9025E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246" y="2035451"/>
            <a:ext cx="10462845" cy="3931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41550" algn="l"/>
              </a:tabLst>
            </a:pPr>
            <a:r>
              <a:rPr lang="hu-HU" altLang="hu-HU" sz="3600" b="1" dirty="0">
                <a:solidFill>
                  <a:schemeClr val="bg1"/>
                </a:solidFill>
                <a:latin typeface="Arial" panose="020B0604020202020204" pitchFamily="34" charset="0"/>
              </a:rPr>
              <a:t>Hardver</a:t>
            </a:r>
            <a:r>
              <a:rPr lang="hu-HU" altLang="hu-HU" sz="3600" dirty="0">
                <a:solidFill>
                  <a:schemeClr val="bg1"/>
                </a:solidFill>
                <a:latin typeface="Arial" panose="020B0604020202020204" pitchFamily="34" charset="0"/>
              </a:rPr>
              <a:t> – az a fizikai eszköz, a</a:t>
            </a:r>
            <a:r>
              <a:rPr lang="hu-HU" altLang="hu-HU" sz="3600" i="1" dirty="0">
                <a:solidFill>
                  <a:schemeClr val="bg1"/>
                </a:solidFill>
                <a:latin typeface="Arial" panose="020B0604020202020204" pitchFamily="34" charset="0"/>
              </a:rPr>
              <a:t>mivel</a:t>
            </a:r>
            <a:r>
              <a:rPr lang="hu-HU" altLang="hu-HU" sz="3600" dirty="0">
                <a:solidFill>
                  <a:schemeClr val="bg1"/>
                </a:solidFill>
                <a:latin typeface="Arial" panose="020B0604020202020204" pitchFamily="34" charset="0"/>
              </a:rPr>
              <a:t> dolgozunk, 		a számítógép kézzel fogható részei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41550" algn="l"/>
              </a:tabLst>
            </a:pPr>
            <a:endParaRPr lang="hu-HU" altLang="hu-HU" sz="105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3600" b="1" dirty="0">
                <a:solidFill>
                  <a:schemeClr val="bg1"/>
                </a:solidFill>
                <a:latin typeface="Arial" panose="020B0604020202020204" pitchFamily="34" charset="0"/>
              </a:rPr>
              <a:t>Szoftver</a:t>
            </a:r>
            <a:r>
              <a:rPr lang="hu-HU" altLang="hu-HU" sz="3600" dirty="0">
                <a:solidFill>
                  <a:schemeClr val="bg1"/>
                </a:solidFill>
                <a:latin typeface="Arial" panose="020B0604020202020204" pitchFamily="34" charset="0"/>
              </a:rPr>
              <a:t> – a program, a</a:t>
            </a:r>
            <a:r>
              <a:rPr lang="hu-HU" altLang="hu-HU" sz="3600" i="1" dirty="0">
                <a:solidFill>
                  <a:schemeClr val="bg1"/>
                </a:solidFill>
                <a:latin typeface="Arial" panose="020B0604020202020204" pitchFamily="34" charset="0"/>
              </a:rPr>
              <a:t>mi a hardvert működteti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altLang="hu-HU" sz="1100" b="1" i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altLang="hu-HU" sz="3600" b="1" dirty="0" err="1">
                <a:solidFill>
                  <a:schemeClr val="bg1"/>
                </a:solidFill>
                <a:latin typeface="Arial" panose="020B0604020202020204" pitchFamily="34" charset="0"/>
              </a:rPr>
              <a:t>Menver</a:t>
            </a:r>
            <a:r>
              <a:rPr lang="hu-HU" altLang="hu-HU" sz="3600" dirty="0">
                <a:solidFill>
                  <a:schemeClr val="bg1"/>
                </a:solidFill>
                <a:latin typeface="Arial" panose="020B0604020202020204" pitchFamily="34" charset="0"/>
              </a:rPr>
              <a:t> – a</a:t>
            </a:r>
            <a:r>
              <a:rPr lang="hu-HU" altLang="hu-HU" sz="3600" i="1" dirty="0">
                <a:solidFill>
                  <a:schemeClr val="bg1"/>
                </a:solidFill>
                <a:latin typeface="Arial" panose="020B0604020202020204" pitchFamily="34" charset="0"/>
              </a:rPr>
              <a:t>ki dolgozik vele, ismerve a működését</a:t>
            </a:r>
            <a:r>
              <a:rPr lang="hu-HU" altLang="hu-HU" sz="3600" dirty="0">
                <a:solidFill>
                  <a:schemeClr val="bg1"/>
                </a:solidFill>
                <a:latin typeface="Arial" panose="020B0604020202020204" pitchFamily="34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867025" algn="l"/>
              </a:tabLst>
            </a:pPr>
            <a:endParaRPr lang="hu-HU" altLang="hu-HU" sz="1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867025" algn="l"/>
              </a:tabLst>
            </a:pPr>
            <a:r>
              <a:rPr lang="hu-HU" altLang="hu-HU" sz="3600" b="1" dirty="0" err="1">
                <a:solidFill>
                  <a:schemeClr val="bg1"/>
                </a:solidFill>
                <a:latin typeface="Arial" panose="020B0604020202020204" pitchFamily="34" charset="0"/>
              </a:rPr>
              <a:t>Orgver</a:t>
            </a:r>
            <a:r>
              <a:rPr lang="hu-HU" altLang="hu-HU" sz="3600" dirty="0">
                <a:solidFill>
                  <a:schemeClr val="bg1"/>
                </a:solidFill>
                <a:latin typeface="Arial" panose="020B0604020202020204" pitchFamily="34" charset="0"/>
              </a:rPr>
              <a:t> – a</a:t>
            </a:r>
            <a:r>
              <a:rPr lang="hu-HU" altLang="hu-HU" sz="3600" i="1" dirty="0">
                <a:solidFill>
                  <a:schemeClr val="bg1"/>
                </a:solidFill>
                <a:latin typeface="Arial" panose="020B0604020202020204" pitchFamily="34" charset="0"/>
              </a:rPr>
              <a:t>milyen szabályok szerint dolgozni kell a számítógépen</a:t>
            </a:r>
            <a:r>
              <a:rPr lang="hu-HU" altLang="hu-HU" sz="36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5325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AE0BA4-326D-49C3-AA20-9721920F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323" y="131885"/>
            <a:ext cx="10357339" cy="1582615"/>
          </a:xfrm>
          <a:custGeom>
            <a:avLst/>
            <a:gdLst>
              <a:gd name="connsiteX0" fmla="*/ 0 w 10357339"/>
              <a:gd name="connsiteY0" fmla="*/ 0 h 1582615"/>
              <a:gd name="connsiteX1" fmla="*/ 264688 w 10357339"/>
              <a:gd name="connsiteY1" fmla="*/ 0 h 1582615"/>
              <a:gd name="connsiteX2" fmla="*/ 943669 w 10357339"/>
              <a:gd name="connsiteY2" fmla="*/ 0 h 1582615"/>
              <a:gd name="connsiteX3" fmla="*/ 1519076 w 10357339"/>
              <a:gd name="connsiteY3" fmla="*/ 0 h 1582615"/>
              <a:gd name="connsiteX4" fmla="*/ 1990911 w 10357339"/>
              <a:gd name="connsiteY4" fmla="*/ 0 h 1582615"/>
              <a:gd name="connsiteX5" fmla="*/ 2359172 w 10357339"/>
              <a:gd name="connsiteY5" fmla="*/ 0 h 1582615"/>
              <a:gd name="connsiteX6" fmla="*/ 2831006 w 10357339"/>
              <a:gd name="connsiteY6" fmla="*/ 0 h 1582615"/>
              <a:gd name="connsiteX7" fmla="*/ 3509987 w 10357339"/>
              <a:gd name="connsiteY7" fmla="*/ 0 h 1582615"/>
              <a:gd name="connsiteX8" fmla="*/ 3981821 w 10357339"/>
              <a:gd name="connsiteY8" fmla="*/ 0 h 1582615"/>
              <a:gd name="connsiteX9" fmla="*/ 4350082 w 10357339"/>
              <a:gd name="connsiteY9" fmla="*/ 0 h 1582615"/>
              <a:gd name="connsiteX10" fmla="*/ 5132637 w 10357339"/>
              <a:gd name="connsiteY10" fmla="*/ 0 h 1582615"/>
              <a:gd name="connsiteX11" fmla="*/ 5708045 w 10357339"/>
              <a:gd name="connsiteY11" fmla="*/ 0 h 1582615"/>
              <a:gd name="connsiteX12" fmla="*/ 5972732 w 10357339"/>
              <a:gd name="connsiteY12" fmla="*/ 0 h 1582615"/>
              <a:gd name="connsiteX13" fmla="*/ 6340993 w 10357339"/>
              <a:gd name="connsiteY13" fmla="*/ 0 h 1582615"/>
              <a:gd name="connsiteX14" fmla="*/ 6709254 w 10357339"/>
              <a:gd name="connsiteY14" fmla="*/ 0 h 1582615"/>
              <a:gd name="connsiteX15" fmla="*/ 7077515 w 10357339"/>
              <a:gd name="connsiteY15" fmla="*/ 0 h 1582615"/>
              <a:gd name="connsiteX16" fmla="*/ 7756496 w 10357339"/>
              <a:gd name="connsiteY16" fmla="*/ 0 h 1582615"/>
              <a:gd name="connsiteX17" fmla="*/ 8435477 w 10357339"/>
              <a:gd name="connsiteY17" fmla="*/ 0 h 1582615"/>
              <a:gd name="connsiteX18" fmla="*/ 9010885 w 10357339"/>
              <a:gd name="connsiteY18" fmla="*/ 0 h 1582615"/>
              <a:gd name="connsiteX19" fmla="*/ 9379146 w 10357339"/>
              <a:gd name="connsiteY19" fmla="*/ 0 h 1582615"/>
              <a:gd name="connsiteX20" fmla="*/ 10357339 w 10357339"/>
              <a:gd name="connsiteY20" fmla="*/ 0 h 1582615"/>
              <a:gd name="connsiteX21" fmla="*/ 10357339 w 10357339"/>
              <a:gd name="connsiteY21" fmla="*/ 511712 h 1582615"/>
              <a:gd name="connsiteX22" fmla="*/ 10357339 w 10357339"/>
              <a:gd name="connsiteY22" fmla="*/ 991772 h 1582615"/>
              <a:gd name="connsiteX23" fmla="*/ 10357339 w 10357339"/>
              <a:gd name="connsiteY23" fmla="*/ 1582615 h 1582615"/>
              <a:gd name="connsiteX24" fmla="*/ 9989078 w 10357339"/>
              <a:gd name="connsiteY24" fmla="*/ 1582615 h 1582615"/>
              <a:gd name="connsiteX25" fmla="*/ 9517244 w 10357339"/>
              <a:gd name="connsiteY25" fmla="*/ 1582615 h 1582615"/>
              <a:gd name="connsiteX26" fmla="*/ 9148983 w 10357339"/>
              <a:gd name="connsiteY26" fmla="*/ 1582615 h 1582615"/>
              <a:gd name="connsiteX27" fmla="*/ 8677148 w 10357339"/>
              <a:gd name="connsiteY27" fmla="*/ 1582615 h 1582615"/>
              <a:gd name="connsiteX28" fmla="*/ 7998167 w 10357339"/>
              <a:gd name="connsiteY28" fmla="*/ 1582615 h 1582615"/>
              <a:gd name="connsiteX29" fmla="*/ 7526333 w 10357339"/>
              <a:gd name="connsiteY29" fmla="*/ 1582615 h 1582615"/>
              <a:gd name="connsiteX30" fmla="*/ 6743779 w 10357339"/>
              <a:gd name="connsiteY30" fmla="*/ 1582615 h 1582615"/>
              <a:gd name="connsiteX31" fmla="*/ 5961224 w 10357339"/>
              <a:gd name="connsiteY31" fmla="*/ 1582615 h 1582615"/>
              <a:gd name="connsiteX32" fmla="*/ 5178670 w 10357339"/>
              <a:gd name="connsiteY32" fmla="*/ 1582615 h 1582615"/>
              <a:gd name="connsiteX33" fmla="*/ 4603262 w 10357339"/>
              <a:gd name="connsiteY33" fmla="*/ 1582615 h 1582615"/>
              <a:gd name="connsiteX34" fmla="*/ 3820707 w 10357339"/>
              <a:gd name="connsiteY34" fmla="*/ 1582615 h 1582615"/>
              <a:gd name="connsiteX35" fmla="*/ 3556020 w 10357339"/>
              <a:gd name="connsiteY35" fmla="*/ 1582615 h 1582615"/>
              <a:gd name="connsiteX36" fmla="*/ 3084185 w 10357339"/>
              <a:gd name="connsiteY36" fmla="*/ 1582615 h 1582615"/>
              <a:gd name="connsiteX37" fmla="*/ 2301631 w 10357339"/>
              <a:gd name="connsiteY37" fmla="*/ 1582615 h 1582615"/>
              <a:gd name="connsiteX38" fmla="*/ 1519076 w 10357339"/>
              <a:gd name="connsiteY38" fmla="*/ 1582615 h 1582615"/>
              <a:gd name="connsiteX39" fmla="*/ 1047242 w 10357339"/>
              <a:gd name="connsiteY39" fmla="*/ 1582615 h 1582615"/>
              <a:gd name="connsiteX40" fmla="*/ 678981 w 10357339"/>
              <a:gd name="connsiteY40" fmla="*/ 1582615 h 1582615"/>
              <a:gd name="connsiteX41" fmla="*/ 0 w 10357339"/>
              <a:gd name="connsiteY41" fmla="*/ 1582615 h 1582615"/>
              <a:gd name="connsiteX42" fmla="*/ 0 w 10357339"/>
              <a:gd name="connsiteY42" fmla="*/ 1039251 h 1582615"/>
              <a:gd name="connsiteX43" fmla="*/ 0 w 10357339"/>
              <a:gd name="connsiteY43" fmla="*/ 527538 h 1582615"/>
              <a:gd name="connsiteX44" fmla="*/ 0 w 10357339"/>
              <a:gd name="connsiteY44" fmla="*/ 0 h 158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357339" h="1582615" fill="none" extrusionOk="0">
                <a:moveTo>
                  <a:pt x="0" y="0"/>
                </a:moveTo>
                <a:cubicBezTo>
                  <a:pt x="123655" y="-27442"/>
                  <a:pt x="142963" y="12810"/>
                  <a:pt x="264688" y="0"/>
                </a:cubicBezTo>
                <a:cubicBezTo>
                  <a:pt x="386413" y="-12810"/>
                  <a:pt x="747149" y="38209"/>
                  <a:pt x="943669" y="0"/>
                </a:cubicBezTo>
                <a:cubicBezTo>
                  <a:pt x="1140189" y="-38209"/>
                  <a:pt x="1348921" y="36685"/>
                  <a:pt x="1519076" y="0"/>
                </a:cubicBezTo>
                <a:cubicBezTo>
                  <a:pt x="1689231" y="-36685"/>
                  <a:pt x="1811593" y="20426"/>
                  <a:pt x="1990911" y="0"/>
                </a:cubicBezTo>
                <a:cubicBezTo>
                  <a:pt x="2170229" y="-20426"/>
                  <a:pt x="2216626" y="41680"/>
                  <a:pt x="2359172" y="0"/>
                </a:cubicBezTo>
                <a:cubicBezTo>
                  <a:pt x="2501718" y="-41680"/>
                  <a:pt x="2736203" y="25676"/>
                  <a:pt x="2831006" y="0"/>
                </a:cubicBezTo>
                <a:cubicBezTo>
                  <a:pt x="2925809" y="-25676"/>
                  <a:pt x="3187745" y="3081"/>
                  <a:pt x="3509987" y="0"/>
                </a:cubicBezTo>
                <a:cubicBezTo>
                  <a:pt x="3832229" y="-3081"/>
                  <a:pt x="3795192" y="29638"/>
                  <a:pt x="3981821" y="0"/>
                </a:cubicBezTo>
                <a:cubicBezTo>
                  <a:pt x="4168450" y="-29638"/>
                  <a:pt x="4182641" y="35518"/>
                  <a:pt x="4350082" y="0"/>
                </a:cubicBezTo>
                <a:cubicBezTo>
                  <a:pt x="4517523" y="-35518"/>
                  <a:pt x="4813659" y="93655"/>
                  <a:pt x="5132637" y="0"/>
                </a:cubicBezTo>
                <a:cubicBezTo>
                  <a:pt x="5451616" y="-93655"/>
                  <a:pt x="5520335" y="35905"/>
                  <a:pt x="5708045" y="0"/>
                </a:cubicBezTo>
                <a:cubicBezTo>
                  <a:pt x="5895755" y="-35905"/>
                  <a:pt x="5886170" y="16761"/>
                  <a:pt x="5972732" y="0"/>
                </a:cubicBezTo>
                <a:cubicBezTo>
                  <a:pt x="6059294" y="-16761"/>
                  <a:pt x="6203339" y="29865"/>
                  <a:pt x="6340993" y="0"/>
                </a:cubicBezTo>
                <a:cubicBezTo>
                  <a:pt x="6478647" y="-29865"/>
                  <a:pt x="6588742" y="19464"/>
                  <a:pt x="6709254" y="0"/>
                </a:cubicBezTo>
                <a:cubicBezTo>
                  <a:pt x="6829766" y="-19464"/>
                  <a:pt x="6997228" y="3612"/>
                  <a:pt x="7077515" y="0"/>
                </a:cubicBezTo>
                <a:cubicBezTo>
                  <a:pt x="7157802" y="-3612"/>
                  <a:pt x="7462514" y="25818"/>
                  <a:pt x="7756496" y="0"/>
                </a:cubicBezTo>
                <a:cubicBezTo>
                  <a:pt x="8050478" y="-25818"/>
                  <a:pt x="8206860" y="73537"/>
                  <a:pt x="8435477" y="0"/>
                </a:cubicBezTo>
                <a:cubicBezTo>
                  <a:pt x="8664094" y="-73537"/>
                  <a:pt x="8732477" y="53869"/>
                  <a:pt x="9010885" y="0"/>
                </a:cubicBezTo>
                <a:cubicBezTo>
                  <a:pt x="9289293" y="-53869"/>
                  <a:pt x="9273925" y="12798"/>
                  <a:pt x="9379146" y="0"/>
                </a:cubicBezTo>
                <a:cubicBezTo>
                  <a:pt x="9484367" y="-12798"/>
                  <a:pt x="9924130" y="83803"/>
                  <a:pt x="10357339" y="0"/>
                </a:cubicBezTo>
                <a:cubicBezTo>
                  <a:pt x="10410583" y="159226"/>
                  <a:pt x="10325904" y="290526"/>
                  <a:pt x="10357339" y="511712"/>
                </a:cubicBezTo>
                <a:cubicBezTo>
                  <a:pt x="10388774" y="732898"/>
                  <a:pt x="10333882" y="778410"/>
                  <a:pt x="10357339" y="991772"/>
                </a:cubicBezTo>
                <a:cubicBezTo>
                  <a:pt x="10380796" y="1205134"/>
                  <a:pt x="10329628" y="1436974"/>
                  <a:pt x="10357339" y="1582615"/>
                </a:cubicBezTo>
                <a:cubicBezTo>
                  <a:pt x="10192143" y="1609731"/>
                  <a:pt x="10133954" y="1539223"/>
                  <a:pt x="9989078" y="1582615"/>
                </a:cubicBezTo>
                <a:cubicBezTo>
                  <a:pt x="9844202" y="1626007"/>
                  <a:pt x="9651838" y="1548201"/>
                  <a:pt x="9517244" y="1582615"/>
                </a:cubicBezTo>
                <a:cubicBezTo>
                  <a:pt x="9382650" y="1617029"/>
                  <a:pt x="9303995" y="1551913"/>
                  <a:pt x="9148983" y="1582615"/>
                </a:cubicBezTo>
                <a:cubicBezTo>
                  <a:pt x="8993971" y="1613317"/>
                  <a:pt x="8884287" y="1529919"/>
                  <a:pt x="8677148" y="1582615"/>
                </a:cubicBezTo>
                <a:cubicBezTo>
                  <a:pt x="8470009" y="1635311"/>
                  <a:pt x="8299505" y="1527380"/>
                  <a:pt x="7998167" y="1582615"/>
                </a:cubicBezTo>
                <a:cubicBezTo>
                  <a:pt x="7696829" y="1637850"/>
                  <a:pt x="7667889" y="1577794"/>
                  <a:pt x="7526333" y="1582615"/>
                </a:cubicBezTo>
                <a:cubicBezTo>
                  <a:pt x="7384777" y="1587436"/>
                  <a:pt x="6949241" y="1522337"/>
                  <a:pt x="6743779" y="1582615"/>
                </a:cubicBezTo>
                <a:cubicBezTo>
                  <a:pt x="6538317" y="1642893"/>
                  <a:pt x="6304240" y="1492490"/>
                  <a:pt x="5961224" y="1582615"/>
                </a:cubicBezTo>
                <a:cubicBezTo>
                  <a:pt x="5618208" y="1672740"/>
                  <a:pt x="5426810" y="1570401"/>
                  <a:pt x="5178670" y="1582615"/>
                </a:cubicBezTo>
                <a:cubicBezTo>
                  <a:pt x="4930530" y="1594829"/>
                  <a:pt x="4732782" y="1569918"/>
                  <a:pt x="4603262" y="1582615"/>
                </a:cubicBezTo>
                <a:cubicBezTo>
                  <a:pt x="4473742" y="1595312"/>
                  <a:pt x="4194716" y="1569119"/>
                  <a:pt x="3820707" y="1582615"/>
                </a:cubicBezTo>
                <a:cubicBezTo>
                  <a:pt x="3446698" y="1596111"/>
                  <a:pt x="3652848" y="1579173"/>
                  <a:pt x="3556020" y="1582615"/>
                </a:cubicBezTo>
                <a:cubicBezTo>
                  <a:pt x="3459192" y="1586057"/>
                  <a:pt x="3295749" y="1536019"/>
                  <a:pt x="3084185" y="1582615"/>
                </a:cubicBezTo>
                <a:cubicBezTo>
                  <a:pt x="2872622" y="1629211"/>
                  <a:pt x="2623524" y="1503336"/>
                  <a:pt x="2301631" y="1582615"/>
                </a:cubicBezTo>
                <a:cubicBezTo>
                  <a:pt x="1979738" y="1661894"/>
                  <a:pt x="1809644" y="1542026"/>
                  <a:pt x="1519076" y="1582615"/>
                </a:cubicBezTo>
                <a:cubicBezTo>
                  <a:pt x="1228509" y="1623204"/>
                  <a:pt x="1202454" y="1556571"/>
                  <a:pt x="1047242" y="1582615"/>
                </a:cubicBezTo>
                <a:cubicBezTo>
                  <a:pt x="892030" y="1608659"/>
                  <a:pt x="816396" y="1551543"/>
                  <a:pt x="678981" y="1582615"/>
                </a:cubicBezTo>
                <a:cubicBezTo>
                  <a:pt x="541566" y="1613687"/>
                  <a:pt x="155661" y="1532074"/>
                  <a:pt x="0" y="1582615"/>
                </a:cubicBezTo>
                <a:cubicBezTo>
                  <a:pt x="-21713" y="1468103"/>
                  <a:pt x="51814" y="1170615"/>
                  <a:pt x="0" y="1039251"/>
                </a:cubicBezTo>
                <a:cubicBezTo>
                  <a:pt x="-51814" y="907887"/>
                  <a:pt x="9714" y="720021"/>
                  <a:pt x="0" y="527538"/>
                </a:cubicBezTo>
                <a:cubicBezTo>
                  <a:pt x="-9714" y="335055"/>
                  <a:pt x="29795" y="152260"/>
                  <a:pt x="0" y="0"/>
                </a:cubicBezTo>
                <a:close/>
              </a:path>
              <a:path w="10357339" h="1582615" stroke="0" extrusionOk="0">
                <a:moveTo>
                  <a:pt x="0" y="0"/>
                </a:moveTo>
                <a:cubicBezTo>
                  <a:pt x="164056" y="-54838"/>
                  <a:pt x="345430" y="18705"/>
                  <a:pt x="471834" y="0"/>
                </a:cubicBezTo>
                <a:cubicBezTo>
                  <a:pt x="598238" y="-18705"/>
                  <a:pt x="761025" y="42674"/>
                  <a:pt x="943669" y="0"/>
                </a:cubicBezTo>
                <a:cubicBezTo>
                  <a:pt x="1126314" y="-42674"/>
                  <a:pt x="1292059" y="15655"/>
                  <a:pt x="1622650" y="0"/>
                </a:cubicBezTo>
                <a:cubicBezTo>
                  <a:pt x="1953241" y="-15655"/>
                  <a:pt x="1891997" y="5312"/>
                  <a:pt x="2094484" y="0"/>
                </a:cubicBezTo>
                <a:cubicBezTo>
                  <a:pt x="2296971" y="-5312"/>
                  <a:pt x="2555866" y="26109"/>
                  <a:pt x="2773465" y="0"/>
                </a:cubicBezTo>
                <a:cubicBezTo>
                  <a:pt x="2991064" y="-26109"/>
                  <a:pt x="2912781" y="4223"/>
                  <a:pt x="3038153" y="0"/>
                </a:cubicBezTo>
                <a:cubicBezTo>
                  <a:pt x="3163525" y="-4223"/>
                  <a:pt x="3366455" y="42885"/>
                  <a:pt x="3509987" y="0"/>
                </a:cubicBezTo>
                <a:cubicBezTo>
                  <a:pt x="3653519" y="-42885"/>
                  <a:pt x="3792964" y="38175"/>
                  <a:pt x="3878248" y="0"/>
                </a:cubicBezTo>
                <a:cubicBezTo>
                  <a:pt x="3963532" y="-38175"/>
                  <a:pt x="4216706" y="35284"/>
                  <a:pt x="4453656" y="0"/>
                </a:cubicBezTo>
                <a:cubicBezTo>
                  <a:pt x="4690606" y="-35284"/>
                  <a:pt x="4705316" y="15752"/>
                  <a:pt x="4821917" y="0"/>
                </a:cubicBezTo>
                <a:cubicBezTo>
                  <a:pt x="4938518" y="-15752"/>
                  <a:pt x="5080079" y="38936"/>
                  <a:pt x="5190178" y="0"/>
                </a:cubicBezTo>
                <a:cubicBezTo>
                  <a:pt x="5300277" y="-38936"/>
                  <a:pt x="5647948" y="27293"/>
                  <a:pt x="5765585" y="0"/>
                </a:cubicBezTo>
                <a:cubicBezTo>
                  <a:pt x="5883222" y="-27293"/>
                  <a:pt x="5925039" y="12935"/>
                  <a:pt x="6030273" y="0"/>
                </a:cubicBezTo>
                <a:cubicBezTo>
                  <a:pt x="6135507" y="-12935"/>
                  <a:pt x="6403312" y="7610"/>
                  <a:pt x="6502107" y="0"/>
                </a:cubicBezTo>
                <a:cubicBezTo>
                  <a:pt x="6600902" y="-7610"/>
                  <a:pt x="6696319" y="33743"/>
                  <a:pt x="6870368" y="0"/>
                </a:cubicBezTo>
                <a:cubicBezTo>
                  <a:pt x="7044417" y="-33743"/>
                  <a:pt x="7101242" y="27394"/>
                  <a:pt x="7238629" y="0"/>
                </a:cubicBezTo>
                <a:cubicBezTo>
                  <a:pt x="7376016" y="-27394"/>
                  <a:pt x="7663962" y="12232"/>
                  <a:pt x="7917610" y="0"/>
                </a:cubicBezTo>
                <a:cubicBezTo>
                  <a:pt x="8171258" y="-12232"/>
                  <a:pt x="8505938" y="60729"/>
                  <a:pt x="8700165" y="0"/>
                </a:cubicBezTo>
                <a:cubicBezTo>
                  <a:pt x="8894393" y="-60729"/>
                  <a:pt x="9223929" y="8969"/>
                  <a:pt x="9482719" y="0"/>
                </a:cubicBezTo>
                <a:cubicBezTo>
                  <a:pt x="9741509" y="-8969"/>
                  <a:pt x="10154152" y="97824"/>
                  <a:pt x="10357339" y="0"/>
                </a:cubicBezTo>
                <a:cubicBezTo>
                  <a:pt x="10393738" y="162346"/>
                  <a:pt x="10348782" y="290958"/>
                  <a:pt x="10357339" y="495886"/>
                </a:cubicBezTo>
                <a:cubicBezTo>
                  <a:pt x="10365896" y="700814"/>
                  <a:pt x="10299394" y="878870"/>
                  <a:pt x="10357339" y="1039251"/>
                </a:cubicBezTo>
                <a:cubicBezTo>
                  <a:pt x="10415284" y="1199632"/>
                  <a:pt x="10310730" y="1370770"/>
                  <a:pt x="10357339" y="1582615"/>
                </a:cubicBezTo>
                <a:cubicBezTo>
                  <a:pt x="10102603" y="1618911"/>
                  <a:pt x="9984667" y="1545829"/>
                  <a:pt x="9781931" y="1582615"/>
                </a:cubicBezTo>
                <a:cubicBezTo>
                  <a:pt x="9579195" y="1619401"/>
                  <a:pt x="9545592" y="1538544"/>
                  <a:pt x="9310097" y="1582615"/>
                </a:cubicBezTo>
                <a:cubicBezTo>
                  <a:pt x="9074602" y="1626686"/>
                  <a:pt x="8979083" y="1543419"/>
                  <a:pt x="8838263" y="1582615"/>
                </a:cubicBezTo>
                <a:cubicBezTo>
                  <a:pt x="8697443" y="1621811"/>
                  <a:pt x="8528221" y="1552475"/>
                  <a:pt x="8366428" y="1582615"/>
                </a:cubicBezTo>
                <a:cubicBezTo>
                  <a:pt x="8204635" y="1612755"/>
                  <a:pt x="8087172" y="1564703"/>
                  <a:pt x="7998167" y="1582615"/>
                </a:cubicBezTo>
                <a:cubicBezTo>
                  <a:pt x="7909162" y="1600527"/>
                  <a:pt x="7671359" y="1577902"/>
                  <a:pt x="7526333" y="1582615"/>
                </a:cubicBezTo>
                <a:cubicBezTo>
                  <a:pt x="7381307" y="1587328"/>
                  <a:pt x="7072126" y="1564765"/>
                  <a:pt x="6950925" y="1582615"/>
                </a:cubicBezTo>
                <a:cubicBezTo>
                  <a:pt x="6829724" y="1600465"/>
                  <a:pt x="6775084" y="1575323"/>
                  <a:pt x="6686238" y="1582615"/>
                </a:cubicBezTo>
                <a:cubicBezTo>
                  <a:pt x="6597392" y="1589907"/>
                  <a:pt x="6538330" y="1552523"/>
                  <a:pt x="6421550" y="1582615"/>
                </a:cubicBezTo>
                <a:cubicBezTo>
                  <a:pt x="6304770" y="1612707"/>
                  <a:pt x="6143883" y="1568200"/>
                  <a:pt x="6053289" y="1582615"/>
                </a:cubicBezTo>
                <a:cubicBezTo>
                  <a:pt x="5962695" y="1597030"/>
                  <a:pt x="5576051" y="1571465"/>
                  <a:pt x="5270735" y="1582615"/>
                </a:cubicBezTo>
                <a:cubicBezTo>
                  <a:pt x="4965419" y="1593765"/>
                  <a:pt x="5076960" y="1554042"/>
                  <a:pt x="5006047" y="1582615"/>
                </a:cubicBezTo>
                <a:cubicBezTo>
                  <a:pt x="4935134" y="1611188"/>
                  <a:pt x="4595155" y="1573914"/>
                  <a:pt x="4430639" y="1582615"/>
                </a:cubicBezTo>
                <a:cubicBezTo>
                  <a:pt x="4266123" y="1591316"/>
                  <a:pt x="4289129" y="1582192"/>
                  <a:pt x="4165952" y="1582615"/>
                </a:cubicBezTo>
                <a:cubicBezTo>
                  <a:pt x="4042775" y="1583038"/>
                  <a:pt x="3942386" y="1578968"/>
                  <a:pt x="3797691" y="1582615"/>
                </a:cubicBezTo>
                <a:cubicBezTo>
                  <a:pt x="3652996" y="1586262"/>
                  <a:pt x="3596087" y="1573874"/>
                  <a:pt x="3533003" y="1582615"/>
                </a:cubicBezTo>
                <a:cubicBezTo>
                  <a:pt x="3469919" y="1591356"/>
                  <a:pt x="3008629" y="1529375"/>
                  <a:pt x="2854022" y="1582615"/>
                </a:cubicBezTo>
                <a:cubicBezTo>
                  <a:pt x="2699415" y="1635855"/>
                  <a:pt x="2570812" y="1538697"/>
                  <a:pt x="2485761" y="1582615"/>
                </a:cubicBezTo>
                <a:cubicBezTo>
                  <a:pt x="2400710" y="1626533"/>
                  <a:pt x="2317117" y="1560649"/>
                  <a:pt x="2221074" y="1582615"/>
                </a:cubicBezTo>
                <a:cubicBezTo>
                  <a:pt x="2125031" y="1604581"/>
                  <a:pt x="2057626" y="1581917"/>
                  <a:pt x="1956386" y="1582615"/>
                </a:cubicBezTo>
                <a:cubicBezTo>
                  <a:pt x="1855146" y="1583313"/>
                  <a:pt x="1630624" y="1535051"/>
                  <a:pt x="1484552" y="1582615"/>
                </a:cubicBezTo>
                <a:cubicBezTo>
                  <a:pt x="1338480" y="1630179"/>
                  <a:pt x="1037066" y="1524794"/>
                  <a:pt x="805571" y="1582615"/>
                </a:cubicBezTo>
                <a:cubicBezTo>
                  <a:pt x="574076" y="1640436"/>
                  <a:pt x="162441" y="1542224"/>
                  <a:pt x="0" y="1582615"/>
                </a:cubicBezTo>
                <a:cubicBezTo>
                  <a:pt x="-6036" y="1327269"/>
                  <a:pt x="4983" y="1306916"/>
                  <a:pt x="0" y="1070903"/>
                </a:cubicBezTo>
                <a:cubicBezTo>
                  <a:pt x="-4983" y="834890"/>
                  <a:pt x="6069" y="768109"/>
                  <a:pt x="0" y="543364"/>
                </a:cubicBezTo>
                <a:cubicBezTo>
                  <a:pt x="-6069" y="318619"/>
                  <a:pt x="16463" y="120640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  <a:alpha val="86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4486503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r>
              <a:rPr lang="hu-HU" sz="6000" b="1" dirty="0">
                <a:solidFill>
                  <a:schemeClr val="accent1">
                    <a:lumMod val="50000"/>
                  </a:schemeClr>
                </a:solidFill>
              </a:rPr>
              <a:t>A számítógép hardver felépítésének vázlata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6CBFFDAE-B83C-49D7-B385-72CD4D352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023" y="1714500"/>
            <a:ext cx="8124092" cy="507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46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F38DE10A-356C-4241-9769-D25DBEBAE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62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AE0BA4-326D-49C3-AA20-9721920F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323" y="131885"/>
            <a:ext cx="10357339" cy="1582615"/>
          </a:xfrm>
          <a:custGeom>
            <a:avLst/>
            <a:gdLst>
              <a:gd name="connsiteX0" fmla="*/ 0 w 10357339"/>
              <a:gd name="connsiteY0" fmla="*/ 0 h 1582615"/>
              <a:gd name="connsiteX1" fmla="*/ 264688 w 10357339"/>
              <a:gd name="connsiteY1" fmla="*/ 0 h 1582615"/>
              <a:gd name="connsiteX2" fmla="*/ 943669 w 10357339"/>
              <a:gd name="connsiteY2" fmla="*/ 0 h 1582615"/>
              <a:gd name="connsiteX3" fmla="*/ 1519076 w 10357339"/>
              <a:gd name="connsiteY3" fmla="*/ 0 h 1582615"/>
              <a:gd name="connsiteX4" fmla="*/ 1990911 w 10357339"/>
              <a:gd name="connsiteY4" fmla="*/ 0 h 1582615"/>
              <a:gd name="connsiteX5" fmla="*/ 2359172 w 10357339"/>
              <a:gd name="connsiteY5" fmla="*/ 0 h 1582615"/>
              <a:gd name="connsiteX6" fmla="*/ 2831006 w 10357339"/>
              <a:gd name="connsiteY6" fmla="*/ 0 h 1582615"/>
              <a:gd name="connsiteX7" fmla="*/ 3509987 w 10357339"/>
              <a:gd name="connsiteY7" fmla="*/ 0 h 1582615"/>
              <a:gd name="connsiteX8" fmla="*/ 3981821 w 10357339"/>
              <a:gd name="connsiteY8" fmla="*/ 0 h 1582615"/>
              <a:gd name="connsiteX9" fmla="*/ 4350082 w 10357339"/>
              <a:gd name="connsiteY9" fmla="*/ 0 h 1582615"/>
              <a:gd name="connsiteX10" fmla="*/ 5132637 w 10357339"/>
              <a:gd name="connsiteY10" fmla="*/ 0 h 1582615"/>
              <a:gd name="connsiteX11" fmla="*/ 5708045 w 10357339"/>
              <a:gd name="connsiteY11" fmla="*/ 0 h 1582615"/>
              <a:gd name="connsiteX12" fmla="*/ 5972732 w 10357339"/>
              <a:gd name="connsiteY12" fmla="*/ 0 h 1582615"/>
              <a:gd name="connsiteX13" fmla="*/ 6340993 w 10357339"/>
              <a:gd name="connsiteY13" fmla="*/ 0 h 1582615"/>
              <a:gd name="connsiteX14" fmla="*/ 6709254 w 10357339"/>
              <a:gd name="connsiteY14" fmla="*/ 0 h 1582615"/>
              <a:gd name="connsiteX15" fmla="*/ 7077515 w 10357339"/>
              <a:gd name="connsiteY15" fmla="*/ 0 h 1582615"/>
              <a:gd name="connsiteX16" fmla="*/ 7756496 w 10357339"/>
              <a:gd name="connsiteY16" fmla="*/ 0 h 1582615"/>
              <a:gd name="connsiteX17" fmla="*/ 8435477 w 10357339"/>
              <a:gd name="connsiteY17" fmla="*/ 0 h 1582615"/>
              <a:gd name="connsiteX18" fmla="*/ 9010885 w 10357339"/>
              <a:gd name="connsiteY18" fmla="*/ 0 h 1582615"/>
              <a:gd name="connsiteX19" fmla="*/ 9379146 w 10357339"/>
              <a:gd name="connsiteY19" fmla="*/ 0 h 1582615"/>
              <a:gd name="connsiteX20" fmla="*/ 10357339 w 10357339"/>
              <a:gd name="connsiteY20" fmla="*/ 0 h 1582615"/>
              <a:gd name="connsiteX21" fmla="*/ 10357339 w 10357339"/>
              <a:gd name="connsiteY21" fmla="*/ 511712 h 1582615"/>
              <a:gd name="connsiteX22" fmla="*/ 10357339 w 10357339"/>
              <a:gd name="connsiteY22" fmla="*/ 991772 h 1582615"/>
              <a:gd name="connsiteX23" fmla="*/ 10357339 w 10357339"/>
              <a:gd name="connsiteY23" fmla="*/ 1582615 h 1582615"/>
              <a:gd name="connsiteX24" fmla="*/ 9989078 w 10357339"/>
              <a:gd name="connsiteY24" fmla="*/ 1582615 h 1582615"/>
              <a:gd name="connsiteX25" fmla="*/ 9517244 w 10357339"/>
              <a:gd name="connsiteY25" fmla="*/ 1582615 h 1582615"/>
              <a:gd name="connsiteX26" fmla="*/ 9148983 w 10357339"/>
              <a:gd name="connsiteY26" fmla="*/ 1582615 h 1582615"/>
              <a:gd name="connsiteX27" fmla="*/ 8677148 w 10357339"/>
              <a:gd name="connsiteY27" fmla="*/ 1582615 h 1582615"/>
              <a:gd name="connsiteX28" fmla="*/ 7998167 w 10357339"/>
              <a:gd name="connsiteY28" fmla="*/ 1582615 h 1582615"/>
              <a:gd name="connsiteX29" fmla="*/ 7526333 w 10357339"/>
              <a:gd name="connsiteY29" fmla="*/ 1582615 h 1582615"/>
              <a:gd name="connsiteX30" fmla="*/ 6743779 w 10357339"/>
              <a:gd name="connsiteY30" fmla="*/ 1582615 h 1582615"/>
              <a:gd name="connsiteX31" fmla="*/ 5961224 w 10357339"/>
              <a:gd name="connsiteY31" fmla="*/ 1582615 h 1582615"/>
              <a:gd name="connsiteX32" fmla="*/ 5178670 w 10357339"/>
              <a:gd name="connsiteY32" fmla="*/ 1582615 h 1582615"/>
              <a:gd name="connsiteX33" fmla="*/ 4603262 w 10357339"/>
              <a:gd name="connsiteY33" fmla="*/ 1582615 h 1582615"/>
              <a:gd name="connsiteX34" fmla="*/ 3820707 w 10357339"/>
              <a:gd name="connsiteY34" fmla="*/ 1582615 h 1582615"/>
              <a:gd name="connsiteX35" fmla="*/ 3556020 w 10357339"/>
              <a:gd name="connsiteY35" fmla="*/ 1582615 h 1582615"/>
              <a:gd name="connsiteX36" fmla="*/ 3084185 w 10357339"/>
              <a:gd name="connsiteY36" fmla="*/ 1582615 h 1582615"/>
              <a:gd name="connsiteX37" fmla="*/ 2301631 w 10357339"/>
              <a:gd name="connsiteY37" fmla="*/ 1582615 h 1582615"/>
              <a:gd name="connsiteX38" fmla="*/ 1519076 w 10357339"/>
              <a:gd name="connsiteY38" fmla="*/ 1582615 h 1582615"/>
              <a:gd name="connsiteX39" fmla="*/ 1047242 w 10357339"/>
              <a:gd name="connsiteY39" fmla="*/ 1582615 h 1582615"/>
              <a:gd name="connsiteX40" fmla="*/ 678981 w 10357339"/>
              <a:gd name="connsiteY40" fmla="*/ 1582615 h 1582615"/>
              <a:gd name="connsiteX41" fmla="*/ 0 w 10357339"/>
              <a:gd name="connsiteY41" fmla="*/ 1582615 h 1582615"/>
              <a:gd name="connsiteX42" fmla="*/ 0 w 10357339"/>
              <a:gd name="connsiteY42" fmla="*/ 1039251 h 1582615"/>
              <a:gd name="connsiteX43" fmla="*/ 0 w 10357339"/>
              <a:gd name="connsiteY43" fmla="*/ 527538 h 1582615"/>
              <a:gd name="connsiteX44" fmla="*/ 0 w 10357339"/>
              <a:gd name="connsiteY44" fmla="*/ 0 h 158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357339" h="1582615" fill="none" extrusionOk="0">
                <a:moveTo>
                  <a:pt x="0" y="0"/>
                </a:moveTo>
                <a:cubicBezTo>
                  <a:pt x="123655" y="-27442"/>
                  <a:pt x="142963" y="12810"/>
                  <a:pt x="264688" y="0"/>
                </a:cubicBezTo>
                <a:cubicBezTo>
                  <a:pt x="386413" y="-12810"/>
                  <a:pt x="747149" y="38209"/>
                  <a:pt x="943669" y="0"/>
                </a:cubicBezTo>
                <a:cubicBezTo>
                  <a:pt x="1140189" y="-38209"/>
                  <a:pt x="1348921" y="36685"/>
                  <a:pt x="1519076" y="0"/>
                </a:cubicBezTo>
                <a:cubicBezTo>
                  <a:pt x="1689231" y="-36685"/>
                  <a:pt x="1811593" y="20426"/>
                  <a:pt x="1990911" y="0"/>
                </a:cubicBezTo>
                <a:cubicBezTo>
                  <a:pt x="2170229" y="-20426"/>
                  <a:pt x="2216626" y="41680"/>
                  <a:pt x="2359172" y="0"/>
                </a:cubicBezTo>
                <a:cubicBezTo>
                  <a:pt x="2501718" y="-41680"/>
                  <a:pt x="2736203" y="25676"/>
                  <a:pt x="2831006" y="0"/>
                </a:cubicBezTo>
                <a:cubicBezTo>
                  <a:pt x="2925809" y="-25676"/>
                  <a:pt x="3187745" y="3081"/>
                  <a:pt x="3509987" y="0"/>
                </a:cubicBezTo>
                <a:cubicBezTo>
                  <a:pt x="3832229" y="-3081"/>
                  <a:pt x="3795192" y="29638"/>
                  <a:pt x="3981821" y="0"/>
                </a:cubicBezTo>
                <a:cubicBezTo>
                  <a:pt x="4168450" y="-29638"/>
                  <a:pt x="4182641" y="35518"/>
                  <a:pt x="4350082" y="0"/>
                </a:cubicBezTo>
                <a:cubicBezTo>
                  <a:pt x="4517523" y="-35518"/>
                  <a:pt x="4813659" y="93655"/>
                  <a:pt x="5132637" y="0"/>
                </a:cubicBezTo>
                <a:cubicBezTo>
                  <a:pt x="5451616" y="-93655"/>
                  <a:pt x="5520335" y="35905"/>
                  <a:pt x="5708045" y="0"/>
                </a:cubicBezTo>
                <a:cubicBezTo>
                  <a:pt x="5895755" y="-35905"/>
                  <a:pt x="5886170" y="16761"/>
                  <a:pt x="5972732" y="0"/>
                </a:cubicBezTo>
                <a:cubicBezTo>
                  <a:pt x="6059294" y="-16761"/>
                  <a:pt x="6203339" y="29865"/>
                  <a:pt x="6340993" y="0"/>
                </a:cubicBezTo>
                <a:cubicBezTo>
                  <a:pt x="6478647" y="-29865"/>
                  <a:pt x="6588742" y="19464"/>
                  <a:pt x="6709254" y="0"/>
                </a:cubicBezTo>
                <a:cubicBezTo>
                  <a:pt x="6829766" y="-19464"/>
                  <a:pt x="6997228" y="3612"/>
                  <a:pt x="7077515" y="0"/>
                </a:cubicBezTo>
                <a:cubicBezTo>
                  <a:pt x="7157802" y="-3612"/>
                  <a:pt x="7462514" y="25818"/>
                  <a:pt x="7756496" y="0"/>
                </a:cubicBezTo>
                <a:cubicBezTo>
                  <a:pt x="8050478" y="-25818"/>
                  <a:pt x="8206860" y="73537"/>
                  <a:pt x="8435477" y="0"/>
                </a:cubicBezTo>
                <a:cubicBezTo>
                  <a:pt x="8664094" y="-73537"/>
                  <a:pt x="8732477" y="53869"/>
                  <a:pt x="9010885" y="0"/>
                </a:cubicBezTo>
                <a:cubicBezTo>
                  <a:pt x="9289293" y="-53869"/>
                  <a:pt x="9273925" y="12798"/>
                  <a:pt x="9379146" y="0"/>
                </a:cubicBezTo>
                <a:cubicBezTo>
                  <a:pt x="9484367" y="-12798"/>
                  <a:pt x="9924130" y="83803"/>
                  <a:pt x="10357339" y="0"/>
                </a:cubicBezTo>
                <a:cubicBezTo>
                  <a:pt x="10410583" y="159226"/>
                  <a:pt x="10325904" y="290526"/>
                  <a:pt x="10357339" y="511712"/>
                </a:cubicBezTo>
                <a:cubicBezTo>
                  <a:pt x="10388774" y="732898"/>
                  <a:pt x="10333882" y="778410"/>
                  <a:pt x="10357339" y="991772"/>
                </a:cubicBezTo>
                <a:cubicBezTo>
                  <a:pt x="10380796" y="1205134"/>
                  <a:pt x="10329628" y="1436974"/>
                  <a:pt x="10357339" y="1582615"/>
                </a:cubicBezTo>
                <a:cubicBezTo>
                  <a:pt x="10192143" y="1609731"/>
                  <a:pt x="10133954" y="1539223"/>
                  <a:pt x="9989078" y="1582615"/>
                </a:cubicBezTo>
                <a:cubicBezTo>
                  <a:pt x="9844202" y="1626007"/>
                  <a:pt x="9651838" y="1548201"/>
                  <a:pt x="9517244" y="1582615"/>
                </a:cubicBezTo>
                <a:cubicBezTo>
                  <a:pt x="9382650" y="1617029"/>
                  <a:pt x="9303995" y="1551913"/>
                  <a:pt x="9148983" y="1582615"/>
                </a:cubicBezTo>
                <a:cubicBezTo>
                  <a:pt x="8993971" y="1613317"/>
                  <a:pt x="8884287" y="1529919"/>
                  <a:pt x="8677148" y="1582615"/>
                </a:cubicBezTo>
                <a:cubicBezTo>
                  <a:pt x="8470009" y="1635311"/>
                  <a:pt x="8299505" y="1527380"/>
                  <a:pt x="7998167" y="1582615"/>
                </a:cubicBezTo>
                <a:cubicBezTo>
                  <a:pt x="7696829" y="1637850"/>
                  <a:pt x="7667889" y="1577794"/>
                  <a:pt x="7526333" y="1582615"/>
                </a:cubicBezTo>
                <a:cubicBezTo>
                  <a:pt x="7384777" y="1587436"/>
                  <a:pt x="6949241" y="1522337"/>
                  <a:pt x="6743779" y="1582615"/>
                </a:cubicBezTo>
                <a:cubicBezTo>
                  <a:pt x="6538317" y="1642893"/>
                  <a:pt x="6304240" y="1492490"/>
                  <a:pt x="5961224" y="1582615"/>
                </a:cubicBezTo>
                <a:cubicBezTo>
                  <a:pt x="5618208" y="1672740"/>
                  <a:pt x="5426810" y="1570401"/>
                  <a:pt x="5178670" y="1582615"/>
                </a:cubicBezTo>
                <a:cubicBezTo>
                  <a:pt x="4930530" y="1594829"/>
                  <a:pt x="4732782" y="1569918"/>
                  <a:pt x="4603262" y="1582615"/>
                </a:cubicBezTo>
                <a:cubicBezTo>
                  <a:pt x="4473742" y="1595312"/>
                  <a:pt x="4194716" y="1569119"/>
                  <a:pt x="3820707" y="1582615"/>
                </a:cubicBezTo>
                <a:cubicBezTo>
                  <a:pt x="3446698" y="1596111"/>
                  <a:pt x="3652848" y="1579173"/>
                  <a:pt x="3556020" y="1582615"/>
                </a:cubicBezTo>
                <a:cubicBezTo>
                  <a:pt x="3459192" y="1586057"/>
                  <a:pt x="3295749" y="1536019"/>
                  <a:pt x="3084185" y="1582615"/>
                </a:cubicBezTo>
                <a:cubicBezTo>
                  <a:pt x="2872622" y="1629211"/>
                  <a:pt x="2623524" y="1503336"/>
                  <a:pt x="2301631" y="1582615"/>
                </a:cubicBezTo>
                <a:cubicBezTo>
                  <a:pt x="1979738" y="1661894"/>
                  <a:pt x="1809644" y="1542026"/>
                  <a:pt x="1519076" y="1582615"/>
                </a:cubicBezTo>
                <a:cubicBezTo>
                  <a:pt x="1228509" y="1623204"/>
                  <a:pt x="1202454" y="1556571"/>
                  <a:pt x="1047242" y="1582615"/>
                </a:cubicBezTo>
                <a:cubicBezTo>
                  <a:pt x="892030" y="1608659"/>
                  <a:pt x="816396" y="1551543"/>
                  <a:pt x="678981" y="1582615"/>
                </a:cubicBezTo>
                <a:cubicBezTo>
                  <a:pt x="541566" y="1613687"/>
                  <a:pt x="155661" y="1532074"/>
                  <a:pt x="0" y="1582615"/>
                </a:cubicBezTo>
                <a:cubicBezTo>
                  <a:pt x="-21713" y="1468103"/>
                  <a:pt x="51814" y="1170615"/>
                  <a:pt x="0" y="1039251"/>
                </a:cubicBezTo>
                <a:cubicBezTo>
                  <a:pt x="-51814" y="907887"/>
                  <a:pt x="9714" y="720021"/>
                  <a:pt x="0" y="527538"/>
                </a:cubicBezTo>
                <a:cubicBezTo>
                  <a:pt x="-9714" y="335055"/>
                  <a:pt x="29795" y="152260"/>
                  <a:pt x="0" y="0"/>
                </a:cubicBezTo>
                <a:close/>
              </a:path>
              <a:path w="10357339" h="1582615" stroke="0" extrusionOk="0">
                <a:moveTo>
                  <a:pt x="0" y="0"/>
                </a:moveTo>
                <a:cubicBezTo>
                  <a:pt x="164056" y="-54838"/>
                  <a:pt x="345430" y="18705"/>
                  <a:pt x="471834" y="0"/>
                </a:cubicBezTo>
                <a:cubicBezTo>
                  <a:pt x="598238" y="-18705"/>
                  <a:pt x="761025" y="42674"/>
                  <a:pt x="943669" y="0"/>
                </a:cubicBezTo>
                <a:cubicBezTo>
                  <a:pt x="1126314" y="-42674"/>
                  <a:pt x="1292059" y="15655"/>
                  <a:pt x="1622650" y="0"/>
                </a:cubicBezTo>
                <a:cubicBezTo>
                  <a:pt x="1953241" y="-15655"/>
                  <a:pt x="1891997" y="5312"/>
                  <a:pt x="2094484" y="0"/>
                </a:cubicBezTo>
                <a:cubicBezTo>
                  <a:pt x="2296971" y="-5312"/>
                  <a:pt x="2555866" y="26109"/>
                  <a:pt x="2773465" y="0"/>
                </a:cubicBezTo>
                <a:cubicBezTo>
                  <a:pt x="2991064" y="-26109"/>
                  <a:pt x="2912781" y="4223"/>
                  <a:pt x="3038153" y="0"/>
                </a:cubicBezTo>
                <a:cubicBezTo>
                  <a:pt x="3163525" y="-4223"/>
                  <a:pt x="3366455" y="42885"/>
                  <a:pt x="3509987" y="0"/>
                </a:cubicBezTo>
                <a:cubicBezTo>
                  <a:pt x="3653519" y="-42885"/>
                  <a:pt x="3792964" y="38175"/>
                  <a:pt x="3878248" y="0"/>
                </a:cubicBezTo>
                <a:cubicBezTo>
                  <a:pt x="3963532" y="-38175"/>
                  <a:pt x="4216706" y="35284"/>
                  <a:pt x="4453656" y="0"/>
                </a:cubicBezTo>
                <a:cubicBezTo>
                  <a:pt x="4690606" y="-35284"/>
                  <a:pt x="4705316" y="15752"/>
                  <a:pt x="4821917" y="0"/>
                </a:cubicBezTo>
                <a:cubicBezTo>
                  <a:pt x="4938518" y="-15752"/>
                  <a:pt x="5080079" y="38936"/>
                  <a:pt x="5190178" y="0"/>
                </a:cubicBezTo>
                <a:cubicBezTo>
                  <a:pt x="5300277" y="-38936"/>
                  <a:pt x="5647948" y="27293"/>
                  <a:pt x="5765585" y="0"/>
                </a:cubicBezTo>
                <a:cubicBezTo>
                  <a:pt x="5883222" y="-27293"/>
                  <a:pt x="5925039" y="12935"/>
                  <a:pt x="6030273" y="0"/>
                </a:cubicBezTo>
                <a:cubicBezTo>
                  <a:pt x="6135507" y="-12935"/>
                  <a:pt x="6403312" y="7610"/>
                  <a:pt x="6502107" y="0"/>
                </a:cubicBezTo>
                <a:cubicBezTo>
                  <a:pt x="6600902" y="-7610"/>
                  <a:pt x="6696319" y="33743"/>
                  <a:pt x="6870368" y="0"/>
                </a:cubicBezTo>
                <a:cubicBezTo>
                  <a:pt x="7044417" y="-33743"/>
                  <a:pt x="7101242" y="27394"/>
                  <a:pt x="7238629" y="0"/>
                </a:cubicBezTo>
                <a:cubicBezTo>
                  <a:pt x="7376016" y="-27394"/>
                  <a:pt x="7663962" y="12232"/>
                  <a:pt x="7917610" y="0"/>
                </a:cubicBezTo>
                <a:cubicBezTo>
                  <a:pt x="8171258" y="-12232"/>
                  <a:pt x="8505938" y="60729"/>
                  <a:pt x="8700165" y="0"/>
                </a:cubicBezTo>
                <a:cubicBezTo>
                  <a:pt x="8894393" y="-60729"/>
                  <a:pt x="9223929" y="8969"/>
                  <a:pt x="9482719" y="0"/>
                </a:cubicBezTo>
                <a:cubicBezTo>
                  <a:pt x="9741509" y="-8969"/>
                  <a:pt x="10154152" y="97824"/>
                  <a:pt x="10357339" y="0"/>
                </a:cubicBezTo>
                <a:cubicBezTo>
                  <a:pt x="10393738" y="162346"/>
                  <a:pt x="10348782" y="290958"/>
                  <a:pt x="10357339" y="495886"/>
                </a:cubicBezTo>
                <a:cubicBezTo>
                  <a:pt x="10365896" y="700814"/>
                  <a:pt x="10299394" y="878870"/>
                  <a:pt x="10357339" y="1039251"/>
                </a:cubicBezTo>
                <a:cubicBezTo>
                  <a:pt x="10415284" y="1199632"/>
                  <a:pt x="10310730" y="1370770"/>
                  <a:pt x="10357339" y="1582615"/>
                </a:cubicBezTo>
                <a:cubicBezTo>
                  <a:pt x="10102603" y="1618911"/>
                  <a:pt x="9984667" y="1545829"/>
                  <a:pt x="9781931" y="1582615"/>
                </a:cubicBezTo>
                <a:cubicBezTo>
                  <a:pt x="9579195" y="1619401"/>
                  <a:pt x="9545592" y="1538544"/>
                  <a:pt x="9310097" y="1582615"/>
                </a:cubicBezTo>
                <a:cubicBezTo>
                  <a:pt x="9074602" y="1626686"/>
                  <a:pt x="8979083" y="1543419"/>
                  <a:pt x="8838263" y="1582615"/>
                </a:cubicBezTo>
                <a:cubicBezTo>
                  <a:pt x="8697443" y="1621811"/>
                  <a:pt x="8528221" y="1552475"/>
                  <a:pt x="8366428" y="1582615"/>
                </a:cubicBezTo>
                <a:cubicBezTo>
                  <a:pt x="8204635" y="1612755"/>
                  <a:pt x="8087172" y="1564703"/>
                  <a:pt x="7998167" y="1582615"/>
                </a:cubicBezTo>
                <a:cubicBezTo>
                  <a:pt x="7909162" y="1600527"/>
                  <a:pt x="7671359" y="1577902"/>
                  <a:pt x="7526333" y="1582615"/>
                </a:cubicBezTo>
                <a:cubicBezTo>
                  <a:pt x="7381307" y="1587328"/>
                  <a:pt x="7072126" y="1564765"/>
                  <a:pt x="6950925" y="1582615"/>
                </a:cubicBezTo>
                <a:cubicBezTo>
                  <a:pt x="6829724" y="1600465"/>
                  <a:pt x="6775084" y="1575323"/>
                  <a:pt x="6686238" y="1582615"/>
                </a:cubicBezTo>
                <a:cubicBezTo>
                  <a:pt x="6597392" y="1589907"/>
                  <a:pt x="6538330" y="1552523"/>
                  <a:pt x="6421550" y="1582615"/>
                </a:cubicBezTo>
                <a:cubicBezTo>
                  <a:pt x="6304770" y="1612707"/>
                  <a:pt x="6143883" y="1568200"/>
                  <a:pt x="6053289" y="1582615"/>
                </a:cubicBezTo>
                <a:cubicBezTo>
                  <a:pt x="5962695" y="1597030"/>
                  <a:pt x="5576051" y="1571465"/>
                  <a:pt x="5270735" y="1582615"/>
                </a:cubicBezTo>
                <a:cubicBezTo>
                  <a:pt x="4965419" y="1593765"/>
                  <a:pt x="5076960" y="1554042"/>
                  <a:pt x="5006047" y="1582615"/>
                </a:cubicBezTo>
                <a:cubicBezTo>
                  <a:pt x="4935134" y="1611188"/>
                  <a:pt x="4595155" y="1573914"/>
                  <a:pt x="4430639" y="1582615"/>
                </a:cubicBezTo>
                <a:cubicBezTo>
                  <a:pt x="4266123" y="1591316"/>
                  <a:pt x="4289129" y="1582192"/>
                  <a:pt x="4165952" y="1582615"/>
                </a:cubicBezTo>
                <a:cubicBezTo>
                  <a:pt x="4042775" y="1583038"/>
                  <a:pt x="3942386" y="1578968"/>
                  <a:pt x="3797691" y="1582615"/>
                </a:cubicBezTo>
                <a:cubicBezTo>
                  <a:pt x="3652996" y="1586262"/>
                  <a:pt x="3596087" y="1573874"/>
                  <a:pt x="3533003" y="1582615"/>
                </a:cubicBezTo>
                <a:cubicBezTo>
                  <a:pt x="3469919" y="1591356"/>
                  <a:pt x="3008629" y="1529375"/>
                  <a:pt x="2854022" y="1582615"/>
                </a:cubicBezTo>
                <a:cubicBezTo>
                  <a:pt x="2699415" y="1635855"/>
                  <a:pt x="2570812" y="1538697"/>
                  <a:pt x="2485761" y="1582615"/>
                </a:cubicBezTo>
                <a:cubicBezTo>
                  <a:pt x="2400710" y="1626533"/>
                  <a:pt x="2317117" y="1560649"/>
                  <a:pt x="2221074" y="1582615"/>
                </a:cubicBezTo>
                <a:cubicBezTo>
                  <a:pt x="2125031" y="1604581"/>
                  <a:pt x="2057626" y="1581917"/>
                  <a:pt x="1956386" y="1582615"/>
                </a:cubicBezTo>
                <a:cubicBezTo>
                  <a:pt x="1855146" y="1583313"/>
                  <a:pt x="1630624" y="1535051"/>
                  <a:pt x="1484552" y="1582615"/>
                </a:cubicBezTo>
                <a:cubicBezTo>
                  <a:pt x="1338480" y="1630179"/>
                  <a:pt x="1037066" y="1524794"/>
                  <a:pt x="805571" y="1582615"/>
                </a:cubicBezTo>
                <a:cubicBezTo>
                  <a:pt x="574076" y="1640436"/>
                  <a:pt x="162441" y="1542224"/>
                  <a:pt x="0" y="1582615"/>
                </a:cubicBezTo>
                <a:cubicBezTo>
                  <a:pt x="-6036" y="1327269"/>
                  <a:pt x="4983" y="1306916"/>
                  <a:pt x="0" y="1070903"/>
                </a:cubicBezTo>
                <a:cubicBezTo>
                  <a:pt x="-4983" y="834890"/>
                  <a:pt x="6069" y="768109"/>
                  <a:pt x="0" y="543364"/>
                </a:cubicBezTo>
                <a:cubicBezTo>
                  <a:pt x="-6069" y="318619"/>
                  <a:pt x="16463" y="120640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  <a:alpha val="86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4486503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r>
              <a:rPr lang="hu-HU" sz="6000" b="1" dirty="0">
                <a:solidFill>
                  <a:schemeClr val="accent1">
                    <a:lumMod val="50000"/>
                  </a:schemeClr>
                </a:solidFill>
              </a:rPr>
              <a:t>A számítógép működésének alapelvei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8444687C-CE11-41ED-8AEB-01A8A4D23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203" y="1304150"/>
            <a:ext cx="9983593" cy="55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41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96F03E-3E83-4A2F-9CB0-01E90D3CC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77" y="127733"/>
            <a:ext cx="10515600" cy="1325563"/>
          </a:xfrm>
        </p:spPr>
        <p:txBody>
          <a:bodyPr>
            <a:normAutofit/>
          </a:bodyPr>
          <a:lstStyle/>
          <a:p>
            <a:r>
              <a:rPr lang="hu-HU" sz="6600" dirty="0"/>
              <a:t>Kérdések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2B3910-64C4-4137-B91D-57AF746F9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577" y="1354015"/>
            <a:ext cx="11421208" cy="507316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5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hu-HU" sz="2400" dirty="0"/>
              <a:t>A hardver működik-e szoftver nélkül? A szoftver működik-e hardver nélkül?</a:t>
            </a:r>
          </a:p>
          <a:p>
            <a:pPr marL="514350" indent="-514350">
              <a:lnSpc>
                <a:spcPct val="15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hu-HU" sz="2400" dirty="0"/>
              <a:t>Az információ mindenki számára azonos értékű?</a:t>
            </a:r>
          </a:p>
          <a:p>
            <a:pPr marL="514350" indent="-514350">
              <a:lnSpc>
                <a:spcPct val="15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hu-HU" sz="2400" dirty="0"/>
              <a:t>Az információ mindenki számára szabadon elérhető?</a:t>
            </a:r>
          </a:p>
          <a:p>
            <a:pPr marL="514350" indent="-514350">
              <a:lnSpc>
                <a:spcPct val="15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hu-HU" sz="2400" dirty="0"/>
              <a:t>Miért kell az adatokat digitalizálni a számítógépes feldolgozáshoz?</a:t>
            </a:r>
          </a:p>
          <a:p>
            <a:pPr marL="514350" indent="-514350">
              <a:lnSpc>
                <a:spcPct val="15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hu-HU" sz="2400" dirty="0"/>
              <a:t>Egy számítógépes rendszerben irodai munkát végezve a hardver-szoftver-</a:t>
            </a:r>
            <a:r>
              <a:rPr lang="hu-HU" sz="2400" dirty="0" err="1"/>
              <a:t>menver</a:t>
            </a:r>
            <a:r>
              <a:rPr lang="hu-HU" sz="2400" dirty="0"/>
              <a:t>-</a:t>
            </a:r>
            <a:r>
              <a:rPr lang="hu-HU" sz="2400" dirty="0" err="1"/>
              <a:t>orgver</a:t>
            </a:r>
            <a:r>
              <a:rPr lang="hu-HU" sz="2400" dirty="0"/>
              <a:t> komponensek melyikét kell egy ügyintézőnek ismernie?</a:t>
            </a:r>
          </a:p>
          <a:p>
            <a:pPr marL="514350" indent="-514350">
              <a:lnSpc>
                <a:spcPct val="15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hu-HU" sz="2400" dirty="0"/>
              <a:t>Mely évtizedekre tehetők az informatika alábbi fogalmainak megjelenése: </a:t>
            </a:r>
          </a:p>
          <a:p>
            <a:pPr marL="0" indent="0">
              <a:lnSpc>
                <a:spcPct val="150000"/>
              </a:lnSpc>
              <a:spcBef>
                <a:spcPts val="1800"/>
              </a:spcBef>
              <a:buNone/>
            </a:pPr>
            <a:r>
              <a:rPr lang="hu-HU" sz="2400" dirty="0"/>
              <a:t>	elektroncsöves gép, mikroprocesszor, DVD, LCD monitor, generatív AI</a:t>
            </a:r>
          </a:p>
        </p:txBody>
      </p:sp>
    </p:spTree>
    <p:extLst>
      <p:ext uri="{BB962C8B-B14F-4D97-AF65-F5344CB8AC3E}">
        <p14:creationId xmlns:p14="http://schemas.microsoft.com/office/powerpoint/2010/main" val="4061679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élység">
  <a:themeElements>
    <a:clrScheme name="Mélység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Mélység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élység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</Words>
  <Application>Microsoft Office PowerPoint</Application>
  <PresentationFormat>Szélesvásznú</PresentationFormat>
  <Paragraphs>65</Paragraphs>
  <Slides>10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Corbel</vt:lpstr>
      <vt:lpstr>Office-téma</vt:lpstr>
      <vt:lpstr>Mélység</vt:lpstr>
      <vt:lpstr>PowerPoint-bemutató</vt:lpstr>
      <vt:lpstr>Mi az információ?</vt:lpstr>
      <vt:lpstr>Mi az adat?</vt:lpstr>
      <vt:lpstr>Mi a jel fogalma?</vt:lpstr>
      <vt:lpstr>Mi az informatika?</vt:lpstr>
      <vt:lpstr>Informatikai rendszer</vt:lpstr>
      <vt:lpstr>A számítógép hardver felépítésének vázlata</vt:lpstr>
      <vt:lpstr>PowerPoint-bemutató</vt:lpstr>
      <vt:lpstr>A számítógép működésének alapelvei</vt:lpstr>
      <vt:lpstr>Kérdések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Információtechnológiai (IT) alapfogalmak</dc:title>
  <dc:creator>INFTAN</dc:creator>
  <cp:lastModifiedBy>INFTAN</cp:lastModifiedBy>
  <cp:revision>33</cp:revision>
  <dcterms:created xsi:type="dcterms:W3CDTF">2026-06-24T09:23:00Z</dcterms:created>
  <dcterms:modified xsi:type="dcterms:W3CDTF">2026-07-01T06:56:49Z</dcterms:modified>
</cp:coreProperties>
</file>